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9"/>
  </p:notesMasterIdLst>
  <p:sldIdLst>
    <p:sldId id="256" r:id="rId2"/>
    <p:sldId id="257" r:id="rId3"/>
    <p:sldId id="451" r:id="rId4"/>
    <p:sldId id="307" r:id="rId5"/>
    <p:sldId id="261" r:id="rId6"/>
    <p:sldId id="317" r:id="rId7"/>
    <p:sldId id="337" r:id="rId8"/>
    <p:sldId id="466" r:id="rId9"/>
    <p:sldId id="338" r:id="rId10"/>
    <p:sldId id="324" r:id="rId11"/>
    <p:sldId id="460" r:id="rId12"/>
    <p:sldId id="377" r:id="rId13"/>
    <p:sldId id="376" r:id="rId14"/>
    <p:sldId id="474" r:id="rId15"/>
    <p:sldId id="378" r:id="rId16"/>
    <p:sldId id="471" r:id="rId17"/>
    <p:sldId id="447" r:id="rId18"/>
    <p:sldId id="375" r:id="rId19"/>
    <p:sldId id="469" r:id="rId20"/>
    <p:sldId id="472" r:id="rId21"/>
    <p:sldId id="468" r:id="rId22"/>
    <p:sldId id="470" r:id="rId23"/>
    <p:sldId id="465" r:id="rId24"/>
    <p:sldId id="381" r:id="rId25"/>
    <p:sldId id="449" r:id="rId26"/>
    <p:sldId id="475" r:id="rId27"/>
    <p:sldId id="308" r:id="rId2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F293198-4CFA-4FEB-9630-6B70460C478B}" v="20" dt="2024-10-11T20:55:31.59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85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38" Type="http://schemas.openxmlformats.org/officeDocument/2006/relationships/customXml" Target="../customXml/item3.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37" Type="http://schemas.openxmlformats.org/officeDocument/2006/relationships/customXml" Target="../customXml/item2.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customXml" Target="../customXml/item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35" Type="http://schemas.microsoft.com/office/2015/10/relationships/revisionInfo" Target="revisionInfo.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riggs, Quinn" userId="bd4ed5c9-a142-40f7-8e5e-68f389f6aa57" providerId="ADAL" clId="{FA2134D4-EC0D-436C-BF9E-75719F0CB3F0}"/>
    <pc:docChg chg="undo custSel addSld delSld modSld sldOrd">
      <pc:chgData name="Briggs, Quinn" userId="bd4ed5c9-a142-40f7-8e5e-68f389f6aa57" providerId="ADAL" clId="{FA2134D4-EC0D-436C-BF9E-75719F0CB3F0}" dt="2023-09-20T18:12:55.758" v="3153" actId="20577"/>
      <pc:docMkLst>
        <pc:docMk/>
      </pc:docMkLst>
      <pc:sldChg chg="addSp delSp modSp mod">
        <pc:chgData name="Briggs, Quinn" userId="bd4ed5c9-a142-40f7-8e5e-68f389f6aa57" providerId="ADAL" clId="{FA2134D4-EC0D-436C-BF9E-75719F0CB3F0}" dt="2023-09-20T15:45:27.876" v="2288" actId="403"/>
        <pc:sldMkLst>
          <pc:docMk/>
          <pc:sldMk cId="387885261" sldId="258"/>
        </pc:sldMkLst>
        <pc:spChg chg="mod">
          <ac:chgData name="Briggs, Quinn" userId="bd4ed5c9-a142-40f7-8e5e-68f389f6aa57" providerId="ADAL" clId="{FA2134D4-EC0D-436C-BF9E-75719F0CB3F0}" dt="2023-09-20T15:45:27.876" v="2288" actId="403"/>
          <ac:spMkLst>
            <pc:docMk/>
            <pc:sldMk cId="387885261" sldId="258"/>
            <ac:spMk id="2" creationId="{6FBBD0B5-8725-4580-F739-934901FE5ADE}"/>
          </ac:spMkLst>
        </pc:spChg>
        <pc:spChg chg="mod ord">
          <ac:chgData name="Briggs, Quinn" userId="bd4ed5c9-a142-40f7-8e5e-68f389f6aa57" providerId="ADAL" clId="{FA2134D4-EC0D-436C-BF9E-75719F0CB3F0}" dt="2023-09-20T15:45:27.876" v="2288" actId="403"/>
          <ac:spMkLst>
            <pc:docMk/>
            <pc:sldMk cId="387885261" sldId="258"/>
            <ac:spMk id="4" creationId="{AB24007D-85A8-7B60-32EA-B82B8D1A9565}"/>
          </ac:spMkLst>
        </pc:spChg>
        <pc:spChg chg="add mod ord">
          <ac:chgData name="Briggs, Quinn" userId="bd4ed5c9-a142-40f7-8e5e-68f389f6aa57" providerId="ADAL" clId="{FA2134D4-EC0D-436C-BF9E-75719F0CB3F0}" dt="2023-09-20T15:45:27.876" v="2288" actId="403"/>
          <ac:spMkLst>
            <pc:docMk/>
            <pc:sldMk cId="387885261" sldId="258"/>
            <ac:spMk id="5" creationId="{25D89F02-2B16-70D6-B3F0-A3DE8595F444}"/>
          </ac:spMkLst>
        </pc:spChg>
        <pc:spChg chg="del">
          <ac:chgData name="Briggs, Quinn" userId="bd4ed5c9-a142-40f7-8e5e-68f389f6aa57" providerId="ADAL" clId="{FA2134D4-EC0D-436C-BF9E-75719F0CB3F0}" dt="2023-09-20T15:43:20.002" v="2281" actId="478"/>
          <ac:spMkLst>
            <pc:docMk/>
            <pc:sldMk cId="387885261" sldId="258"/>
            <ac:spMk id="8" creationId="{AF6E5E9C-C1D9-77B3-E740-3390F387F701}"/>
          </ac:spMkLst>
        </pc:spChg>
        <pc:spChg chg="add mod">
          <ac:chgData name="Briggs, Quinn" userId="bd4ed5c9-a142-40f7-8e5e-68f389f6aa57" providerId="ADAL" clId="{FA2134D4-EC0D-436C-BF9E-75719F0CB3F0}" dt="2023-09-20T15:45:27.876" v="2288" actId="403"/>
          <ac:spMkLst>
            <pc:docMk/>
            <pc:sldMk cId="387885261" sldId="258"/>
            <ac:spMk id="10" creationId="{A6A48543-712F-49DB-4F3F-A291D04345BC}"/>
          </ac:spMkLst>
        </pc:spChg>
        <pc:spChg chg="del">
          <ac:chgData name="Briggs, Quinn" userId="bd4ed5c9-a142-40f7-8e5e-68f389f6aa57" providerId="ADAL" clId="{FA2134D4-EC0D-436C-BF9E-75719F0CB3F0}" dt="2023-09-20T15:45:01.956" v="2285" actId="26606"/>
          <ac:spMkLst>
            <pc:docMk/>
            <pc:sldMk cId="387885261" sldId="258"/>
            <ac:spMk id="25" creationId="{572F6A24-139E-4EB5-86D2-431F42EF85CB}"/>
          </ac:spMkLst>
        </pc:spChg>
        <pc:spChg chg="del">
          <ac:chgData name="Briggs, Quinn" userId="bd4ed5c9-a142-40f7-8e5e-68f389f6aa57" providerId="ADAL" clId="{FA2134D4-EC0D-436C-BF9E-75719F0CB3F0}" dt="2023-09-20T15:45:01.956" v="2285" actId="26606"/>
          <ac:spMkLst>
            <pc:docMk/>
            <pc:sldMk cId="387885261" sldId="258"/>
            <ac:spMk id="36" creationId="{C9DA5B05-DD14-4860-AC45-02A8D2EE1AA5}"/>
          </ac:spMkLst>
        </pc:spChg>
        <pc:spChg chg="add">
          <ac:chgData name="Briggs, Quinn" userId="bd4ed5c9-a142-40f7-8e5e-68f389f6aa57" providerId="ADAL" clId="{FA2134D4-EC0D-436C-BF9E-75719F0CB3F0}" dt="2023-09-20T15:45:01.956" v="2285" actId="26606"/>
          <ac:spMkLst>
            <pc:docMk/>
            <pc:sldMk cId="387885261" sldId="258"/>
            <ac:spMk id="43" creationId="{572F6A24-139E-4EB5-86D2-431F42EF85CB}"/>
          </ac:spMkLst>
        </pc:spChg>
        <pc:spChg chg="add">
          <ac:chgData name="Briggs, Quinn" userId="bd4ed5c9-a142-40f7-8e5e-68f389f6aa57" providerId="ADAL" clId="{FA2134D4-EC0D-436C-BF9E-75719F0CB3F0}" dt="2023-09-20T15:45:01.956" v="2285" actId="26606"/>
          <ac:spMkLst>
            <pc:docMk/>
            <pc:sldMk cId="387885261" sldId="258"/>
            <ac:spMk id="51" creationId="{C9DA5B05-DD14-4860-AC45-02A8D2EE1AA5}"/>
          </ac:spMkLst>
        </pc:spChg>
        <pc:grpChg chg="del">
          <ac:chgData name="Briggs, Quinn" userId="bd4ed5c9-a142-40f7-8e5e-68f389f6aa57" providerId="ADAL" clId="{FA2134D4-EC0D-436C-BF9E-75719F0CB3F0}" dt="2023-09-20T15:45:01.956" v="2285" actId="26606"/>
          <ac:grpSpMkLst>
            <pc:docMk/>
            <pc:sldMk cId="387885261" sldId="258"/>
            <ac:grpSpMk id="30" creationId="{3963AE85-BE5D-4975-BACF-DDDCC9C2ACDE}"/>
          </ac:grpSpMkLst>
        </pc:grpChg>
        <pc:grpChg chg="add">
          <ac:chgData name="Briggs, Quinn" userId="bd4ed5c9-a142-40f7-8e5e-68f389f6aa57" providerId="ADAL" clId="{FA2134D4-EC0D-436C-BF9E-75719F0CB3F0}" dt="2023-09-20T15:45:01.956" v="2285" actId="26606"/>
          <ac:grpSpMkLst>
            <pc:docMk/>
            <pc:sldMk cId="387885261" sldId="258"/>
            <ac:grpSpMk id="45" creationId="{3963AE85-BE5D-4975-BACF-DDDCC9C2ACDE}"/>
          </ac:grpSpMkLst>
        </pc:grpChg>
        <pc:picChg chg="del">
          <ac:chgData name="Briggs, Quinn" userId="bd4ed5c9-a142-40f7-8e5e-68f389f6aa57" providerId="ADAL" clId="{FA2134D4-EC0D-436C-BF9E-75719F0CB3F0}" dt="2023-09-20T15:43:20.002" v="2281" actId="478"/>
          <ac:picMkLst>
            <pc:docMk/>
            <pc:sldMk cId="387885261" sldId="258"/>
            <ac:picMk id="6" creationId="{6A115576-259D-B314-6E21-94922AB78678}"/>
          </ac:picMkLst>
        </pc:picChg>
        <pc:picChg chg="add mod">
          <ac:chgData name="Briggs, Quinn" userId="bd4ed5c9-a142-40f7-8e5e-68f389f6aa57" providerId="ADAL" clId="{FA2134D4-EC0D-436C-BF9E-75719F0CB3F0}" dt="2023-09-20T15:45:01.956" v="2285" actId="26606"/>
          <ac:picMkLst>
            <pc:docMk/>
            <pc:sldMk cId="387885261" sldId="258"/>
            <ac:picMk id="9" creationId="{A88F3039-2385-CC26-79DB-8EBA9F01E4EE}"/>
          </ac:picMkLst>
        </pc:picChg>
        <pc:cxnChg chg="del">
          <ac:chgData name="Briggs, Quinn" userId="bd4ed5c9-a142-40f7-8e5e-68f389f6aa57" providerId="ADAL" clId="{FA2134D4-EC0D-436C-BF9E-75719F0CB3F0}" dt="2023-09-20T15:45:01.956" v="2285" actId="26606"/>
          <ac:cxnSpMkLst>
            <pc:docMk/>
            <pc:sldMk cId="387885261" sldId="258"/>
            <ac:cxnSpMk id="38" creationId="{36BE37AC-AD36-4C42-9B8C-C5500F4E7C63}"/>
          </ac:cxnSpMkLst>
        </pc:cxnChg>
        <pc:cxnChg chg="add">
          <ac:chgData name="Briggs, Quinn" userId="bd4ed5c9-a142-40f7-8e5e-68f389f6aa57" providerId="ADAL" clId="{FA2134D4-EC0D-436C-BF9E-75719F0CB3F0}" dt="2023-09-20T15:45:01.956" v="2285" actId="26606"/>
          <ac:cxnSpMkLst>
            <pc:docMk/>
            <pc:sldMk cId="387885261" sldId="258"/>
            <ac:cxnSpMk id="53" creationId="{36BE37AC-AD36-4C42-9B8C-C5500F4E7C63}"/>
          </ac:cxnSpMkLst>
        </pc:cxnChg>
      </pc:sldChg>
      <pc:sldChg chg="modSp">
        <pc:chgData name="Briggs, Quinn" userId="bd4ed5c9-a142-40f7-8e5e-68f389f6aa57" providerId="ADAL" clId="{FA2134D4-EC0D-436C-BF9E-75719F0CB3F0}" dt="2023-09-20T16:04:28.126" v="3052" actId="20577"/>
        <pc:sldMkLst>
          <pc:docMk/>
          <pc:sldMk cId="2880821013" sldId="307"/>
        </pc:sldMkLst>
        <pc:graphicFrameChg chg="mod">
          <ac:chgData name="Briggs, Quinn" userId="bd4ed5c9-a142-40f7-8e5e-68f389f6aa57" providerId="ADAL" clId="{FA2134D4-EC0D-436C-BF9E-75719F0CB3F0}" dt="2023-09-20T16:04:28.126" v="3052" actId="20577"/>
          <ac:graphicFrameMkLst>
            <pc:docMk/>
            <pc:sldMk cId="2880821013" sldId="307"/>
            <ac:graphicFrameMk id="5" creationId="{18152F32-7CDC-047D-8687-C6FB9BA5E036}"/>
          </ac:graphicFrameMkLst>
        </pc:graphicFrameChg>
      </pc:sldChg>
      <pc:sldChg chg="modSp mod">
        <pc:chgData name="Briggs, Quinn" userId="bd4ed5c9-a142-40f7-8e5e-68f389f6aa57" providerId="ADAL" clId="{FA2134D4-EC0D-436C-BF9E-75719F0CB3F0}" dt="2023-09-20T15:52:42.228" v="2826" actId="20577"/>
        <pc:sldMkLst>
          <pc:docMk/>
          <pc:sldMk cId="2406511063" sldId="308"/>
        </pc:sldMkLst>
        <pc:spChg chg="mod">
          <ac:chgData name="Briggs, Quinn" userId="bd4ed5c9-a142-40f7-8e5e-68f389f6aa57" providerId="ADAL" clId="{FA2134D4-EC0D-436C-BF9E-75719F0CB3F0}" dt="2023-09-20T15:52:42.228" v="2826" actId="20577"/>
          <ac:spMkLst>
            <pc:docMk/>
            <pc:sldMk cId="2406511063" sldId="308"/>
            <ac:spMk id="3" creationId="{F6CB2671-B852-D135-D89E-04BC2EAFBE2F}"/>
          </ac:spMkLst>
        </pc:spChg>
      </pc:sldChg>
      <pc:sldChg chg="modSp mod">
        <pc:chgData name="Briggs, Quinn" userId="bd4ed5c9-a142-40f7-8e5e-68f389f6aa57" providerId="ADAL" clId="{FA2134D4-EC0D-436C-BF9E-75719F0CB3F0}" dt="2023-09-20T15:27:27.222" v="1720" actId="20577"/>
        <pc:sldMkLst>
          <pc:docMk/>
          <pc:sldMk cId="505528828" sldId="324"/>
        </pc:sldMkLst>
        <pc:spChg chg="mod">
          <ac:chgData name="Briggs, Quinn" userId="bd4ed5c9-a142-40f7-8e5e-68f389f6aa57" providerId="ADAL" clId="{FA2134D4-EC0D-436C-BF9E-75719F0CB3F0}" dt="2023-09-20T15:27:27.222" v="1720" actId="20577"/>
          <ac:spMkLst>
            <pc:docMk/>
            <pc:sldMk cId="505528828" sldId="324"/>
            <ac:spMk id="3" creationId="{B6BB7706-99F4-79FB-C800-D6A918CEB34A}"/>
          </ac:spMkLst>
        </pc:spChg>
      </pc:sldChg>
      <pc:sldChg chg="del">
        <pc:chgData name="Briggs, Quinn" userId="bd4ed5c9-a142-40f7-8e5e-68f389f6aa57" providerId="ADAL" clId="{FA2134D4-EC0D-436C-BF9E-75719F0CB3F0}" dt="2023-09-20T14:48:55.854" v="0" actId="47"/>
        <pc:sldMkLst>
          <pc:docMk/>
          <pc:sldMk cId="4059083083" sldId="325"/>
        </pc:sldMkLst>
      </pc:sldChg>
      <pc:sldChg chg="del">
        <pc:chgData name="Briggs, Quinn" userId="bd4ed5c9-a142-40f7-8e5e-68f389f6aa57" providerId="ADAL" clId="{FA2134D4-EC0D-436C-BF9E-75719F0CB3F0}" dt="2023-09-20T14:48:55.854" v="0" actId="47"/>
        <pc:sldMkLst>
          <pc:docMk/>
          <pc:sldMk cId="3336766795" sldId="326"/>
        </pc:sldMkLst>
      </pc:sldChg>
      <pc:sldChg chg="modSp ord modAnim">
        <pc:chgData name="Briggs, Quinn" userId="bd4ed5c9-a142-40f7-8e5e-68f389f6aa57" providerId="ADAL" clId="{FA2134D4-EC0D-436C-BF9E-75719F0CB3F0}" dt="2023-09-20T16:20:49.251" v="3067" actId="20577"/>
        <pc:sldMkLst>
          <pc:docMk/>
          <pc:sldMk cId="2126244451" sldId="327"/>
        </pc:sldMkLst>
        <pc:spChg chg="mod">
          <ac:chgData name="Briggs, Quinn" userId="bd4ed5c9-a142-40f7-8e5e-68f389f6aa57" providerId="ADAL" clId="{FA2134D4-EC0D-436C-BF9E-75719F0CB3F0}" dt="2023-09-20T16:20:49.251" v="3067" actId="20577"/>
          <ac:spMkLst>
            <pc:docMk/>
            <pc:sldMk cId="2126244451" sldId="327"/>
            <ac:spMk id="3" creationId="{C523D8FC-C08D-8313-8A99-30098DFCC58C}"/>
          </ac:spMkLst>
        </pc:spChg>
      </pc:sldChg>
      <pc:sldChg chg="addSp modSp new mod setBg modAnim">
        <pc:chgData name="Briggs, Quinn" userId="bd4ed5c9-a142-40f7-8e5e-68f389f6aa57" providerId="ADAL" clId="{FA2134D4-EC0D-436C-BF9E-75719F0CB3F0}" dt="2023-09-20T16:03:54.475" v="3010" actId="255"/>
        <pc:sldMkLst>
          <pc:docMk/>
          <pc:sldMk cId="218869455" sldId="328"/>
        </pc:sldMkLst>
        <pc:spChg chg="mod">
          <ac:chgData name="Briggs, Quinn" userId="bd4ed5c9-a142-40f7-8e5e-68f389f6aa57" providerId="ADAL" clId="{FA2134D4-EC0D-436C-BF9E-75719F0CB3F0}" dt="2023-09-20T16:03:45.318" v="3009" actId="20577"/>
          <ac:spMkLst>
            <pc:docMk/>
            <pc:sldMk cId="218869455" sldId="328"/>
            <ac:spMk id="2" creationId="{C8AE6BFF-39D1-0DE2-5A7E-A3252F3AFFA7}"/>
          </ac:spMkLst>
        </pc:spChg>
        <pc:spChg chg="mod">
          <ac:chgData name="Briggs, Quinn" userId="bd4ed5c9-a142-40f7-8e5e-68f389f6aa57" providerId="ADAL" clId="{FA2134D4-EC0D-436C-BF9E-75719F0CB3F0}" dt="2023-09-20T16:03:54.475" v="3010" actId="255"/>
          <ac:spMkLst>
            <pc:docMk/>
            <pc:sldMk cId="218869455" sldId="328"/>
            <ac:spMk id="3" creationId="{D7DA8E45-2FD6-095C-EEAB-955C260AAB2F}"/>
          </ac:spMkLst>
        </pc:spChg>
        <pc:spChg chg="add mod">
          <ac:chgData name="Briggs, Quinn" userId="bd4ed5c9-a142-40f7-8e5e-68f389f6aa57" providerId="ADAL" clId="{FA2134D4-EC0D-436C-BF9E-75719F0CB3F0}" dt="2023-09-20T15:59:59.994" v="2887" actId="26606"/>
          <ac:spMkLst>
            <pc:docMk/>
            <pc:sldMk cId="218869455" sldId="328"/>
            <ac:spMk id="6" creationId="{BF2D2EEF-8788-9B5F-E28D-CDF2523EC4A4}"/>
          </ac:spMkLst>
        </pc:spChg>
        <pc:picChg chg="add mod">
          <ac:chgData name="Briggs, Quinn" userId="bd4ed5c9-a142-40f7-8e5e-68f389f6aa57" providerId="ADAL" clId="{FA2134D4-EC0D-436C-BF9E-75719F0CB3F0}" dt="2023-09-20T15:59:59.994" v="2887" actId="26606"/>
          <ac:picMkLst>
            <pc:docMk/>
            <pc:sldMk cId="218869455" sldId="328"/>
            <ac:picMk id="5" creationId="{C44F7566-FF68-FB9D-0251-C4F199C3DCA0}"/>
          </ac:picMkLst>
        </pc:picChg>
      </pc:sldChg>
      <pc:sldChg chg="del">
        <pc:chgData name="Briggs, Quinn" userId="bd4ed5c9-a142-40f7-8e5e-68f389f6aa57" providerId="ADAL" clId="{FA2134D4-EC0D-436C-BF9E-75719F0CB3F0}" dt="2023-09-20T14:48:55.854" v="0" actId="47"/>
        <pc:sldMkLst>
          <pc:docMk/>
          <pc:sldMk cId="2503058858" sldId="328"/>
        </pc:sldMkLst>
      </pc:sldChg>
      <pc:sldChg chg="modSp new del mod">
        <pc:chgData name="Briggs, Quinn" userId="bd4ed5c9-a142-40f7-8e5e-68f389f6aa57" providerId="ADAL" clId="{FA2134D4-EC0D-436C-BF9E-75719F0CB3F0}" dt="2023-09-20T14:50:50.985" v="43" actId="47"/>
        <pc:sldMkLst>
          <pc:docMk/>
          <pc:sldMk cId="4280411651" sldId="328"/>
        </pc:sldMkLst>
        <pc:spChg chg="mod">
          <ac:chgData name="Briggs, Quinn" userId="bd4ed5c9-a142-40f7-8e5e-68f389f6aa57" providerId="ADAL" clId="{FA2134D4-EC0D-436C-BF9E-75719F0CB3F0}" dt="2023-09-20T14:49:53.990" v="42" actId="20577"/>
          <ac:spMkLst>
            <pc:docMk/>
            <pc:sldMk cId="4280411651" sldId="328"/>
            <ac:spMk id="2" creationId="{75B9EFD1-B804-09B6-A7CB-3B90F9A436C5}"/>
          </ac:spMkLst>
        </pc:spChg>
      </pc:sldChg>
      <pc:sldChg chg="del">
        <pc:chgData name="Briggs, Quinn" userId="bd4ed5c9-a142-40f7-8e5e-68f389f6aa57" providerId="ADAL" clId="{FA2134D4-EC0D-436C-BF9E-75719F0CB3F0}" dt="2023-09-20T14:48:55.854" v="0" actId="47"/>
        <pc:sldMkLst>
          <pc:docMk/>
          <pc:sldMk cId="2708992443" sldId="329"/>
        </pc:sldMkLst>
      </pc:sldChg>
      <pc:sldChg chg="addSp modSp new del mod modAnim">
        <pc:chgData name="Briggs, Quinn" userId="bd4ed5c9-a142-40f7-8e5e-68f389f6aa57" providerId="ADAL" clId="{FA2134D4-EC0D-436C-BF9E-75719F0CB3F0}" dt="2023-09-20T15:04:36.457" v="1128" actId="47"/>
        <pc:sldMkLst>
          <pc:docMk/>
          <pc:sldMk cId="2948607260" sldId="329"/>
        </pc:sldMkLst>
        <pc:spChg chg="mod">
          <ac:chgData name="Briggs, Quinn" userId="bd4ed5c9-a142-40f7-8e5e-68f389f6aa57" providerId="ADAL" clId="{FA2134D4-EC0D-436C-BF9E-75719F0CB3F0}" dt="2023-09-20T15:02:40.023" v="1120" actId="20577"/>
          <ac:spMkLst>
            <pc:docMk/>
            <pc:sldMk cId="2948607260" sldId="329"/>
            <ac:spMk id="2" creationId="{69AE054A-8EE3-CCF3-3694-C3526BE2C4A8}"/>
          </ac:spMkLst>
        </pc:spChg>
        <pc:picChg chg="add mod">
          <ac:chgData name="Briggs, Quinn" userId="bd4ed5c9-a142-40f7-8e5e-68f389f6aa57" providerId="ADAL" clId="{FA2134D4-EC0D-436C-BF9E-75719F0CB3F0}" dt="2023-09-20T15:04:13.682" v="1123" actId="1076"/>
          <ac:picMkLst>
            <pc:docMk/>
            <pc:sldMk cId="2948607260" sldId="329"/>
            <ac:picMk id="3" creationId="{07CE5D88-E601-58D9-DDD6-B52745C92740}"/>
          </ac:picMkLst>
        </pc:picChg>
      </pc:sldChg>
      <pc:sldChg chg="del">
        <pc:chgData name="Briggs, Quinn" userId="bd4ed5c9-a142-40f7-8e5e-68f389f6aa57" providerId="ADAL" clId="{FA2134D4-EC0D-436C-BF9E-75719F0CB3F0}" dt="2023-09-20T14:48:55.854" v="0" actId="47"/>
        <pc:sldMkLst>
          <pc:docMk/>
          <pc:sldMk cId="1676673723" sldId="330"/>
        </pc:sldMkLst>
      </pc:sldChg>
      <pc:sldChg chg="addSp modSp new mod modAnim">
        <pc:chgData name="Briggs, Quinn" userId="bd4ed5c9-a142-40f7-8e5e-68f389f6aa57" providerId="ADAL" clId="{FA2134D4-EC0D-436C-BF9E-75719F0CB3F0}" dt="2023-09-20T15:04:34.043" v="1127" actId="1076"/>
        <pc:sldMkLst>
          <pc:docMk/>
          <pc:sldMk cId="4240059314" sldId="330"/>
        </pc:sldMkLst>
        <pc:picChg chg="add mod">
          <ac:chgData name="Briggs, Quinn" userId="bd4ed5c9-a142-40f7-8e5e-68f389f6aa57" providerId="ADAL" clId="{FA2134D4-EC0D-436C-BF9E-75719F0CB3F0}" dt="2023-09-20T15:04:34.043" v="1127" actId="1076"/>
          <ac:picMkLst>
            <pc:docMk/>
            <pc:sldMk cId="4240059314" sldId="330"/>
            <ac:picMk id="2" creationId="{F79E77EF-7F80-1B2E-5B37-218163176339}"/>
          </ac:picMkLst>
        </pc:picChg>
      </pc:sldChg>
      <pc:sldChg chg="addSp modSp new mod setBg">
        <pc:chgData name="Briggs, Quinn" userId="bd4ed5c9-a142-40f7-8e5e-68f389f6aa57" providerId="ADAL" clId="{FA2134D4-EC0D-436C-BF9E-75719F0CB3F0}" dt="2023-09-20T18:12:55.758" v="3153" actId="20577"/>
        <pc:sldMkLst>
          <pc:docMk/>
          <pc:sldMk cId="3114130958" sldId="331"/>
        </pc:sldMkLst>
        <pc:spChg chg="mod">
          <ac:chgData name="Briggs, Quinn" userId="bd4ed5c9-a142-40f7-8e5e-68f389f6aa57" providerId="ADAL" clId="{FA2134D4-EC0D-436C-BF9E-75719F0CB3F0}" dt="2023-09-20T15:27:15.058" v="1707" actId="27636"/>
          <ac:spMkLst>
            <pc:docMk/>
            <pc:sldMk cId="3114130958" sldId="331"/>
            <ac:spMk id="2" creationId="{04741466-923A-928A-1C87-D85B8E5B276C}"/>
          </ac:spMkLst>
        </pc:spChg>
        <pc:spChg chg="mod">
          <ac:chgData name="Briggs, Quinn" userId="bd4ed5c9-a142-40f7-8e5e-68f389f6aa57" providerId="ADAL" clId="{FA2134D4-EC0D-436C-BF9E-75719F0CB3F0}" dt="2023-09-20T18:12:55.758" v="3153" actId="20577"/>
          <ac:spMkLst>
            <pc:docMk/>
            <pc:sldMk cId="3114130958" sldId="331"/>
            <ac:spMk id="3" creationId="{4B42A5F1-D7C6-E7AD-7A36-4E2E4CC79A76}"/>
          </ac:spMkLst>
        </pc:spChg>
        <pc:spChg chg="add mod">
          <ac:chgData name="Briggs, Quinn" userId="bd4ed5c9-a142-40f7-8e5e-68f389f6aa57" providerId="ADAL" clId="{FA2134D4-EC0D-436C-BF9E-75719F0CB3F0}" dt="2023-09-20T15:18:30.018" v="1658" actId="26606"/>
          <ac:spMkLst>
            <pc:docMk/>
            <pc:sldMk cId="3114130958" sldId="331"/>
            <ac:spMk id="6" creationId="{E973F48C-2818-07AD-C504-4A19B604CA6C}"/>
          </ac:spMkLst>
        </pc:spChg>
        <pc:picChg chg="add mod">
          <ac:chgData name="Briggs, Quinn" userId="bd4ed5c9-a142-40f7-8e5e-68f389f6aa57" providerId="ADAL" clId="{FA2134D4-EC0D-436C-BF9E-75719F0CB3F0}" dt="2023-09-20T15:18:30.018" v="1658" actId="26606"/>
          <ac:picMkLst>
            <pc:docMk/>
            <pc:sldMk cId="3114130958" sldId="331"/>
            <ac:picMk id="5" creationId="{314EADD6-DE5F-C116-B5BA-607F21C7FD31}"/>
          </ac:picMkLst>
        </pc:picChg>
      </pc:sldChg>
      <pc:sldChg chg="del">
        <pc:chgData name="Briggs, Quinn" userId="bd4ed5c9-a142-40f7-8e5e-68f389f6aa57" providerId="ADAL" clId="{FA2134D4-EC0D-436C-BF9E-75719F0CB3F0}" dt="2023-09-20T14:48:55.854" v="0" actId="47"/>
        <pc:sldMkLst>
          <pc:docMk/>
          <pc:sldMk cId="3537285252" sldId="331"/>
        </pc:sldMkLst>
      </pc:sldChg>
      <pc:sldChg chg="addSp modSp new mod setBg modAnim">
        <pc:chgData name="Briggs, Quinn" userId="bd4ed5c9-a142-40f7-8e5e-68f389f6aa57" providerId="ADAL" clId="{FA2134D4-EC0D-436C-BF9E-75719F0CB3F0}" dt="2023-09-20T16:22:20.129" v="3070" actId="5793"/>
        <pc:sldMkLst>
          <pc:docMk/>
          <pc:sldMk cId="1284060098" sldId="332"/>
        </pc:sldMkLst>
        <pc:spChg chg="mod">
          <ac:chgData name="Briggs, Quinn" userId="bd4ed5c9-a142-40f7-8e5e-68f389f6aa57" providerId="ADAL" clId="{FA2134D4-EC0D-436C-BF9E-75719F0CB3F0}" dt="2023-09-20T16:22:20.129" v="3070" actId="5793"/>
          <ac:spMkLst>
            <pc:docMk/>
            <pc:sldMk cId="1284060098" sldId="332"/>
            <ac:spMk id="2" creationId="{AB6AFCB0-BB8D-0511-B1D3-9877AFA78A79}"/>
          </ac:spMkLst>
        </pc:spChg>
        <pc:spChg chg="mod ord">
          <ac:chgData name="Briggs, Quinn" userId="bd4ed5c9-a142-40f7-8e5e-68f389f6aa57" providerId="ADAL" clId="{FA2134D4-EC0D-436C-BF9E-75719F0CB3F0}" dt="2023-09-20T16:21:55.374" v="3068" actId="6549"/>
          <ac:spMkLst>
            <pc:docMk/>
            <pc:sldMk cId="1284060098" sldId="332"/>
            <ac:spMk id="3" creationId="{5B37BCA9-4E09-AD33-D4F4-29DA2AEE319C}"/>
          </ac:spMkLst>
        </pc:spChg>
        <pc:spChg chg="add mod">
          <ac:chgData name="Briggs, Quinn" userId="bd4ed5c9-a142-40f7-8e5e-68f389f6aa57" providerId="ADAL" clId="{FA2134D4-EC0D-436C-BF9E-75719F0CB3F0}" dt="2023-09-20T15:54:32.576" v="2850" actId="26606"/>
          <ac:spMkLst>
            <pc:docMk/>
            <pc:sldMk cId="1284060098" sldId="332"/>
            <ac:spMk id="6" creationId="{DC36866B-659D-C0D8-295A-F20BF3C92C43}"/>
          </ac:spMkLst>
        </pc:spChg>
        <pc:spChg chg="add">
          <ac:chgData name="Briggs, Quinn" userId="bd4ed5c9-a142-40f7-8e5e-68f389f6aa57" providerId="ADAL" clId="{FA2134D4-EC0D-436C-BF9E-75719F0CB3F0}" dt="2023-09-20T15:54:32.576" v="2850" actId="26606"/>
          <ac:spMkLst>
            <pc:docMk/>
            <pc:sldMk cId="1284060098" sldId="332"/>
            <ac:spMk id="11" creationId="{572F6A24-139E-4EB5-86D2-431F42EF85CB}"/>
          </ac:spMkLst>
        </pc:spChg>
        <pc:spChg chg="add">
          <ac:chgData name="Briggs, Quinn" userId="bd4ed5c9-a142-40f7-8e5e-68f389f6aa57" providerId="ADAL" clId="{FA2134D4-EC0D-436C-BF9E-75719F0CB3F0}" dt="2023-09-20T15:54:32.576" v="2850" actId="26606"/>
          <ac:spMkLst>
            <pc:docMk/>
            <pc:sldMk cId="1284060098" sldId="332"/>
            <ac:spMk id="19" creationId="{C9DA5B05-DD14-4860-AC45-02A8D2EE1AA5}"/>
          </ac:spMkLst>
        </pc:spChg>
        <pc:grpChg chg="add">
          <ac:chgData name="Briggs, Quinn" userId="bd4ed5c9-a142-40f7-8e5e-68f389f6aa57" providerId="ADAL" clId="{FA2134D4-EC0D-436C-BF9E-75719F0CB3F0}" dt="2023-09-20T15:54:32.576" v="2850" actId="26606"/>
          <ac:grpSpMkLst>
            <pc:docMk/>
            <pc:sldMk cId="1284060098" sldId="332"/>
            <ac:grpSpMk id="13" creationId="{3963AE85-BE5D-4975-BACF-DDDCC9C2ACDE}"/>
          </ac:grpSpMkLst>
        </pc:grpChg>
        <pc:picChg chg="add mod">
          <ac:chgData name="Briggs, Quinn" userId="bd4ed5c9-a142-40f7-8e5e-68f389f6aa57" providerId="ADAL" clId="{FA2134D4-EC0D-436C-BF9E-75719F0CB3F0}" dt="2023-09-20T15:54:32.576" v="2850" actId="26606"/>
          <ac:picMkLst>
            <pc:docMk/>
            <pc:sldMk cId="1284060098" sldId="332"/>
            <ac:picMk id="5" creationId="{4649B678-785F-A2E1-9FF4-7DD6654945B9}"/>
          </ac:picMkLst>
        </pc:picChg>
        <pc:cxnChg chg="add">
          <ac:chgData name="Briggs, Quinn" userId="bd4ed5c9-a142-40f7-8e5e-68f389f6aa57" providerId="ADAL" clId="{FA2134D4-EC0D-436C-BF9E-75719F0CB3F0}" dt="2023-09-20T15:54:32.576" v="2850" actId="26606"/>
          <ac:cxnSpMkLst>
            <pc:docMk/>
            <pc:sldMk cId="1284060098" sldId="332"/>
            <ac:cxnSpMk id="21" creationId="{36BE37AC-AD36-4C42-9B8C-C5500F4E7C63}"/>
          </ac:cxnSpMkLst>
        </pc:cxnChg>
      </pc:sldChg>
      <pc:sldChg chg="del">
        <pc:chgData name="Briggs, Quinn" userId="bd4ed5c9-a142-40f7-8e5e-68f389f6aa57" providerId="ADAL" clId="{FA2134D4-EC0D-436C-BF9E-75719F0CB3F0}" dt="2023-09-20T14:48:55.854" v="0" actId="47"/>
        <pc:sldMkLst>
          <pc:docMk/>
          <pc:sldMk cId="2317819336" sldId="332"/>
        </pc:sldMkLst>
      </pc:sldChg>
      <pc:sldChg chg="del">
        <pc:chgData name="Briggs, Quinn" userId="bd4ed5c9-a142-40f7-8e5e-68f389f6aa57" providerId="ADAL" clId="{FA2134D4-EC0D-436C-BF9E-75719F0CB3F0}" dt="2023-09-20T14:48:55.854" v="0" actId="47"/>
        <pc:sldMkLst>
          <pc:docMk/>
          <pc:sldMk cId="117708727" sldId="333"/>
        </pc:sldMkLst>
      </pc:sldChg>
      <pc:sldChg chg="addSp modSp new mod setBg">
        <pc:chgData name="Briggs, Quinn" userId="bd4ed5c9-a142-40f7-8e5e-68f389f6aa57" providerId="ADAL" clId="{FA2134D4-EC0D-436C-BF9E-75719F0CB3F0}" dt="2023-09-20T15:58:49.763" v="2855" actId="20577"/>
        <pc:sldMkLst>
          <pc:docMk/>
          <pc:sldMk cId="314428861" sldId="333"/>
        </pc:sldMkLst>
        <pc:spChg chg="mod">
          <ac:chgData name="Briggs, Quinn" userId="bd4ed5c9-a142-40f7-8e5e-68f389f6aa57" providerId="ADAL" clId="{FA2134D4-EC0D-436C-BF9E-75719F0CB3F0}" dt="2023-09-20T15:57:06.268" v="2854" actId="26606"/>
          <ac:spMkLst>
            <pc:docMk/>
            <pc:sldMk cId="314428861" sldId="333"/>
            <ac:spMk id="2" creationId="{D6895CE6-D90D-1612-2717-1B945DFC0DC0}"/>
          </ac:spMkLst>
        </pc:spChg>
        <pc:spChg chg="mod">
          <ac:chgData name="Briggs, Quinn" userId="bd4ed5c9-a142-40f7-8e5e-68f389f6aa57" providerId="ADAL" clId="{FA2134D4-EC0D-436C-BF9E-75719F0CB3F0}" dt="2023-09-20T15:58:49.763" v="2855" actId="20577"/>
          <ac:spMkLst>
            <pc:docMk/>
            <pc:sldMk cId="314428861" sldId="333"/>
            <ac:spMk id="3" creationId="{0DC91EA6-FC1A-4190-E7EC-5B85FDA1667E}"/>
          </ac:spMkLst>
        </pc:spChg>
        <pc:picChg chg="add mod">
          <ac:chgData name="Briggs, Quinn" userId="bd4ed5c9-a142-40f7-8e5e-68f389f6aa57" providerId="ADAL" clId="{FA2134D4-EC0D-436C-BF9E-75719F0CB3F0}" dt="2023-09-20T15:57:06.268" v="2854" actId="26606"/>
          <ac:picMkLst>
            <pc:docMk/>
            <pc:sldMk cId="314428861" sldId="333"/>
            <ac:picMk id="5" creationId="{CE1C76E6-2710-5776-05A8-8811876E8A59}"/>
          </ac:picMkLst>
        </pc:picChg>
      </pc:sldChg>
      <pc:sldChg chg="del">
        <pc:chgData name="Briggs, Quinn" userId="bd4ed5c9-a142-40f7-8e5e-68f389f6aa57" providerId="ADAL" clId="{FA2134D4-EC0D-436C-BF9E-75719F0CB3F0}" dt="2023-09-20T14:48:55.854" v="0" actId="47"/>
        <pc:sldMkLst>
          <pc:docMk/>
          <pc:sldMk cId="2365405561" sldId="334"/>
        </pc:sldMkLst>
      </pc:sldChg>
      <pc:sldChg chg="modSp new mod">
        <pc:chgData name="Briggs, Quinn" userId="bd4ed5c9-a142-40f7-8e5e-68f389f6aa57" providerId="ADAL" clId="{FA2134D4-EC0D-436C-BF9E-75719F0CB3F0}" dt="2023-09-20T15:59:24.798" v="2883" actId="20577"/>
        <pc:sldMkLst>
          <pc:docMk/>
          <pc:sldMk cId="2955658813" sldId="334"/>
        </pc:sldMkLst>
        <pc:spChg chg="mod">
          <ac:chgData name="Briggs, Quinn" userId="bd4ed5c9-a142-40f7-8e5e-68f389f6aa57" providerId="ADAL" clId="{FA2134D4-EC0D-436C-BF9E-75719F0CB3F0}" dt="2023-09-20T15:49:17.600" v="2705" actId="27636"/>
          <ac:spMkLst>
            <pc:docMk/>
            <pc:sldMk cId="2955658813" sldId="334"/>
            <ac:spMk id="2" creationId="{ADE43428-DE2D-8D31-1417-C64B5244A340}"/>
          </ac:spMkLst>
        </pc:spChg>
        <pc:spChg chg="mod">
          <ac:chgData name="Briggs, Quinn" userId="bd4ed5c9-a142-40f7-8e5e-68f389f6aa57" providerId="ADAL" clId="{FA2134D4-EC0D-436C-BF9E-75719F0CB3F0}" dt="2023-09-20T15:59:24.798" v="2883" actId="20577"/>
          <ac:spMkLst>
            <pc:docMk/>
            <pc:sldMk cId="2955658813" sldId="334"/>
            <ac:spMk id="3" creationId="{6F9CAD2F-CC9B-96BC-60AD-5485F72780AB}"/>
          </ac:spMkLst>
        </pc:spChg>
      </pc:sldChg>
      <pc:sldChg chg="addSp modSp new mod setBg modAnim">
        <pc:chgData name="Briggs, Quinn" userId="bd4ed5c9-a142-40f7-8e5e-68f389f6aa57" providerId="ADAL" clId="{FA2134D4-EC0D-436C-BF9E-75719F0CB3F0}" dt="2023-09-20T16:03:39.740" v="2996" actId="20577"/>
        <pc:sldMkLst>
          <pc:docMk/>
          <pc:sldMk cId="2625129871" sldId="335"/>
        </pc:sldMkLst>
        <pc:spChg chg="mod">
          <ac:chgData name="Briggs, Quinn" userId="bd4ed5c9-a142-40f7-8e5e-68f389f6aa57" providerId="ADAL" clId="{FA2134D4-EC0D-436C-BF9E-75719F0CB3F0}" dt="2023-09-20T16:03:39.740" v="2996" actId="20577"/>
          <ac:spMkLst>
            <pc:docMk/>
            <pc:sldMk cId="2625129871" sldId="335"/>
            <ac:spMk id="2" creationId="{6F2B74C1-81DC-AEFA-9408-D860B1B04745}"/>
          </ac:spMkLst>
        </pc:spChg>
        <pc:spChg chg="mod">
          <ac:chgData name="Briggs, Quinn" userId="bd4ed5c9-a142-40f7-8e5e-68f389f6aa57" providerId="ADAL" clId="{FA2134D4-EC0D-436C-BF9E-75719F0CB3F0}" dt="2023-09-20T16:02:09.610" v="2965" actId="20577"/>
          <ac:spMkLst>
            <pc:docMk/>
            <pc:sldMk cId="2625129871" sldId="335"/>
            <ac:spMk id="3" creationId="{08D5E132-E465-D9AC-12CD-2A223404D4C4}"/>
          </ac:spMkLst>
        </pc:spChg>
        <pc:spChg chg="add mod">
          <ac:chgData name="Briggs, Quinn" userId="bd4ed5c9-a142-40f7-8e5e-68f389f6aa57" providerId="ADAL" clId="{FA2134D4-EC0D-436C-BF9E-75719F0CB3F0}" dt="2023-09-20T16:01:40.299" v="2938" actId="26606"/>
          <ac:spMkLst>
            <pc:docMk/>
            <pc:sldMk cId="2625129871" sldId="335"/>
            <ac:spMk id="6" creationId="{12E7C668-BBB0-B7D6-187A-177654729FF7}"/>
          </ac:spMkLst>
        </pc:spChg>
        <pc:picChg chg="add mod">
          <ac:chgData name="Briggs, Quinn" userId="bd4ed5c9-a142-40f7-8e5e-68f389f6aa57" providerId="ADAL" clId="{FA2134D4-EC0D-436C-BF9E-75719F0CB3F0}" dt="2023-09-20T16:01:40.299" v="2938" actId="26606"/>
          <ac:picMkLst>
            <pc:docMk/>
            <pc:sldMk cId="2625129871" sldId="335"/>
            <ac:picMk id="5" creationId="{CF226702-E913-7D29-33E5-5F65B015EF81}"/>
          </ac:picMkLst>
        </pc:picChg>
      </pc:sldChg>
      <pc:sldChg chg="del">
        <pc:chgData name="Briggs, Quinn" userId="bd4ed5c9-a142-40f7-8e5e-68f389f6aa57" providerId="ADAL" clId="{FA2134D4-EC0D-436C-BF9E-75719F0CB3F0}" dt="2023-09-20T14:48:55.854" v="0" actId="47"/>
        <pc:sldMkLst>
          <pc:docMk/>
          <pc:sldMk cId="4157366373" sldId="335"/>
        </pc:sldMkLst>
      </pc:sldChg>
      <pc:sldChg chg="del">
        <pc:chgData name="Briggs, Quinn" userId="bd4ed5c9-a142-40f7-8e5e-68f389f6aa57" providerId="ADAL" clId="{FA2134D4-EC0D-436C-BF9E-75719F0CB3F0}" dt="2023-09-20T14:48:55.854" v="0" actId="47"/>
        <pc:sldMkLst>
          <pc:docMk/>
          <pc:sldMk cId="2731596534" sldId="336"/>
        </pc:sldMkLst>
      </pc:sldChg>
      <pc:sldChg chg="addSp modSp new mod setBg">
        <pc:chgData name="Briggs, Quinn" userId="bd4ed5c9-a142-40f7-8e5e-68f389f6aa57" providerId="ADAL" clId="{FA2134D4-EC0D-436C-BF9E-75719F0CB3F0}" dt="2023-09-20T16:08:44.620" v="3061" actId="20577"/>
        <pc:sldMkLst>
          <pc:docMk/>
          <pc:sldMk cId="4260173139" sldId="336"/>
        </pc:sldMkLst>
        <pc:spChg chg="mod">
          <ac:chgData name="Briggs, Quinn" userId="bd4ed5c9-a142-40f7-8e5e-68f389f6aa57" providerId="ADAL" clId="{FA2134D4-EC0D-436C-BF9E-75719F0CB3F0}" dt="2023-09-20T16:03:34.716" v="2983" actId="20577"/>
          <ac:spMkLst>
            <pc:docMk/>
            <pc:sldMk cId="4260173139" sldId="336"/>
            <ac:spMk id="2" creationId="{A78A4473-A47C-38A1-BD74-C65A0B806A51}"/>
          </ac:spMkLst>
        </pc:spChg>
        <pc:spChg chg="mod">
          <ac:chgData name="Briggs, Quinn" userId="bd4ed5c9-a142-40f7-8e5e-68f389f6aa57" providerId="ADAL" clId="{FA2134D4-EC0D-436C-BF9E-75719F0CB3F0}" dt="2023-09-20T16:08:44.620" v="3061" actId="20577"/>
          <ac:spMkLst>
            <pc:docMk/>
            <pc:sldMk cId="4260173139" sldId="336"/>
            <ac:spMk id="3" creationId="{7FDBF06A-F463-A617-DBF9-F425B8C38247}"/>
          </ac:spMkLst>
        </pc:spChg>
        <pc:picChg chg="add mod">
          <ac:chgData name="Briggs, Quinn" userId="bd4ed5c9-a142-40f7-8e5e-68f389f6aa57" providerId="ADAL" clId="{FA2134D4-EC0D-436C-BF9E-75719F0CB3F0}" dt="2023-09-20T16:03:25.555" v="2973" actId="26606"/>
          <ac:picMkLst>
            <pc:docMk/>
            <pc:sldMk cId="4260173139" sldId="336"/>
            <ac:picMk id="5" creationId="{BAF83BF3-2BE7-99BF-D82B-BF0149BB610C}"/>
          </ac:picMkLst>
        </pc:picChg>
      </pc:sldChg>
      <pc:sldChg chg="del">
        <pc:chgData name="Briggs, Quinn" userId="bd4ed5c9-a142-40f7-8e5e-68f389f6aa57" providerId="ADAL" clId="{FA2134D4-EC0D-436C-BF9E-75719F0CB3F0}" dt="2023-09-20T14:49:36.419" v="13" actId="47"/>
        <pc:sldMkLst>
          <pc:docMk/>
          <pc:sldMk cId="814681342" sldId="337"/>
        </pc:sldMkLst>
      </pc:sldChg>
      <pc:sldChg chg="del">
        <pc:chgData name="Briggs, Quinn" userId="bd4ed5c9-a142-40f7-8e5e-68f389f6aa57" providerId="ADAL" clId="{FA2134D4-EC0D-436C-BF9E-75719F0CB3F0}" dt="2023-09-20T14:48:55.854" v="0" actId="47"/>
        <pc:sldMkLst>
          <pc:docMk/>
          <pc:sldMk cId="2037030275" sldId="338"/>
        </pc:sldMkLst>
      </pc:sldChg>
      <pc:sldChg chg="del">
        <pc:chgData name="Briggs, Quinn" userId="bd4ed5c9-a142-40f7-8e5e-68f389f6aa57" providerId="ADAL" clId="{FA2134D4-EC0D-436C-BF9E-75719F0CB3F0}" dt="2023-09-20T14:48:55.854" v="0" actId="47"/>
        <pc:sldMkLst>
          <pc:docMk/>
          <pc:sldMk cId="3640091134" sldId="339"/>
        </pc:sldMkLst>
      </pc:sldChg>
    </pc:docChg>
  </pc:docChgLst>
  <pc:docChgLst>
    <pc:chgData name="Briggs, Quinn" userId="bd4ed5c9-a142-40f7-8e5e-68f389f6aa57" providerId="ADAL" clId="{9821BDEB-505B-4147-B43D-5B551AA0ACE3}"/>
    <pc:docChg chg="undo custSel addSld delSld modSld">
      <pc:chgData name="Briggs, Quinn" userId="bd4ed5c9-a142-40f7-8e5e-68f389f6aa57" providerId="ADAL" clId="{9821BDEB-505B-4147-B43D-5B551AA0ACE3}" dt="2023-09-13T18:40:45.188" v="3190" actId="47"/>
      <pc:docMkLst>
        <pc:docMk/>
      </pc:docMkLst>
      <pc:sldChg chg="addSp delSp modSp mod addAnim">
        <pc:chgData name="Briggs, Quinn" userId="bd4ed5c9-a142-40f7-8e5e-68f389f6aa57" providerId="ADAL" clId="{9821BDEB-505B-4147-B43D-5B551AA0ACE3}" dt="2023-09-13T17:25:02.710" v="3037" actId="26606"/>
        <pc:sldMkLst>
          <pc:docMk/>
          <pc:sldMk cId="387885261" sldId="258"/>
        </pc:sldMkLst>
        <pc:spChg chg="mod">
          <ac:chgData name="Briggs, Quinn" userId="bd4ed5c9-a142-40f7-8e5e-68f389f6aa57" providerId="ADAL" clId="{9821BDEB-505B-4147-B43D-5B551AA0ACE3}" dt="2023-09-13T17:25:02.710" v="3037" actId="26606"/>
          <ac:spMkLst>
            <pc:docMk/>
            <pc:sldMk cId="387885261" sldId="258"/>
            <ac:spMk id="7" creationId="{B785174A-CA08-464A-FA03-DEAC2DD4E7C5}"/>
          </ac:spMkLst>
        </pc:spChg>
        <pc:spChg chg="mod ord">
          <ac:chgData name="Briggs, Quinn" userId="bd4ed5c9-a142-40f7-8e5e-68f389f6aa57" providerId="ADAL" clId="{9821BDEB-505B-4147-B43D-5B551AA0ACE3}" dt="2023-09-13T17:24:59.804" v="3036" actId="20577"/>
          <ac:spMkLst>
            <pc:docMk/>
            <pc:sldMk cId="387885261" sldId="258"/>
            <ac:spMk id="9" creationId="{47945008-5992-DBBE-826F-F6238D9465E6}"/>
          </ac:spMkLst>
        </pc:spChg>
        <pc:spChg chg="del">
          <ac:chgData name="Briggs, Quinn" userId="bd4ed5c9-a142-40f7-8e5e-68f389f6aa57" providerId="ADAL" clId="{9821BDEB-505B-4147-B43D-5B551AA0ACE3}" dt="2023-09-13T17:24:56.720" v="3034" actId="26606"/>
          <ac:spMkLst>
            <pc:docMk/>
            <pc:sldMk cId="387885261" sldId="258"/>
            <ac:spMk id="26" creationId="{11C7711F-3983-4AB1-AFDE-96F7C06514D3}"/>
          </ac:spMkLst>
        </pc:spChg>
        <pc:spChg chg="del">
          <ac:chgData name="Briggs, Quinn" userId="bd4ed5c9-a142-40f7-8e5e-68f389f6aa57" providerId="ADAL" clId="{9821BDEB-505B-4147-B43D-5B551AA0ACE3}" dt="2023-09-13T17:24:56.720" v="3034" actId="26606"/>
          <ac:spMkLst>
            <pc:docMk/>
            <pc:sldMk cId="387885261" sldId="258"/>
            <ac:spMk id="28" creationId="{B3085476-B49E-49ED-87D2-1165E69D2605}"/>
          </ac:spMkLst>
        </pc:spChg>
        <pc:spChg chg="add del">
          <ac:chgData name="Briggs, Quinn" userId="bd4ed5c9-a142-40f7-8e5e-68f389f6aa57" providerId="ADAL" clId="{9821BDEB-505B-4147-B43D-5B551AA0ACE3}" dt="2023-09-13T17:25:02.710" v="3037" actId="26606"/>
          <ac:spMkLst>
            <pc:docMk/>
            <pc:sldMk cId="387885261" sldId="258"/>
            <ac:spMk id="1031" creationId="{22AC0F86-9A78-4E84-A4B4-ADB8B2629A0C}"/>
          </ac:spMkLst>
        </pc:spChg>
        <pc:spChg chg="add del">
          <ac:chgData name="Briggs, Quinn" userId="bd4ed5c9-a142-40f7-8e5e-68f389f6aa57" providerId="ADAL" clId="{9821BDEB-505B-4147-B43D-5B551AA0ACE3}" dt="2023-09-13T17:25:02.710" v="3037" actId="26606"/>
          <ac:spMkLst>
            <pc:docMk/>
            <pc:sldMk cId="387885261" sldId="258"/>
            <ac:spMk id="1039" creationId="{69A54E25-1C05-48E5-A5CC-3778C1D3632D}"/>
          </ac:spMkLst>
        </pc:spChg>
        <pc:spChg chg="add">
          <ac:chgData name="Briggs, Quinn" userId="bd4ed5c9-a142-40f7-8e5e-68f389f6aa57" providerId="ADAL" clId="{9821BDEB-505B-4147-B43D-5B551AA0ACE3}" dt="2023-09-13T17:25:02.710" v="3037" actId="26606"/>
          <ac:spMkLst>
            <pc:docMk/>
            <pc:sldMk cId="387885261" sldId="258"/>
            <ac:spMk id="1054" creationId="{9401732C-37EE-4B98-A709-9530173F3802}"/>
          </ac:spMkLst>
        </pc:spChg>
        <pc:grpChg chg="del">
          <ac:chgData name="Briggs, Quinn" userId="bd4ed5c9-a142-40f7-8e5e-68f389f6aa57" providerId="ADAL" clId="{9821BDEB-505B-4147-B43D-5B551AA0ACE3}" dt="2023-09-13T17:24:56.720" v="3034" actId="26606"/>
          <ac:grpSpMkLst>
            <pc:docMk/>
            <pc:sldMk cId="387885261" sldId="258"/>
            <ac:grpSpMk id="27" creationId="{89BC9D38-9241-4F71-9B45-73827299E4C5}"/>
          </ac:grpSpMkLst>
        </pc:grpChg>
        <pc:grpChg chg="add del">
          <ac:chgData name="Briggs, Quinn" userId="bd4ed5c9-a142-40f7-8e5e-68f389f6aa57" providerId="ADAL" clId="{9821BDEB-505B-4147-B43D-5B551AA0ACE3}" dt="2023-09-13T17:25:02.710" v="3037" actId="26606"/>
          <ac:grpSpMkLst>
            <pc:docMk/>
            <pc:sldMk cId="387885261" sldId="258"/>
            <ac:grpSpMk id="1033" creationId="{4AF78B9E-8BE2-4706-9377-A05FA25ABABF}"/>
          </ac:grpSpMkLst>
        </pc:grpChg>
        <pc:grpChg chg="add">
          <ac:chgData name="Briggs, Quinn" userId="bd4ed5c9-a142-40f7-8e5e-68f389f6aa57" providerId="ADAL" clId="{9821BDEB-505B-4147-B43D-5B551AA0ACE3}" dt="2023-09-13T17:25:02.710" v="3037" actId="26606"/>
          <ac:grpSpMkLst>
            <pc:docMk/>
            <pc:sldMk cId="387885261" sldId="258"/>
            <ac:grpSpMk id="1046" creationId="{749C117F-F390-437B-ADB0-57E87EFF34F5}"/>
          </ac:grpSpMkLst>
        </pc:grpChg>
        <pc:grpChg chg="add">
          <ac:chgData name="Briggs, Quinn" userId="bd4ed5c9-a142-40f7-8e5e-68f389f6aa57" providerId="ADAL" clId="{9821BDEB-505B-4147-B43D-5B551AA0ACE3}" dt="2023-09-13T17:25:02.710" v="3037" actId="26606"/>
          <ac:grpSpMkLst>
            <pc:docMk/>
            <pc:sldMk cId="387885261" sldId="258"/>
            <ac:grpSpMk id="1056" creationId="{654E48C8-2A00-4C54-BC9C-B18EE49E9C13}"/>
          </ac:grpSpMkLst>
        </pc:grpChg>
        <pc:picChg chg="del">
          <ac:chgData name="Briggs, Quinn" userId="bd4ed5c9-a142-40f7-8e5e-68f389f6aa57" providerId="ADAL" clId="{9821BDEB-505B-4147-B43D-5B551AA0ACE3}" dt="2023-09-13T17:23:53.754" v="3031" actId="478"/>
          <ac:picMkLst>
            <pc:docMk/>
            <pc:sldMk cId="387885261" sldId="258"/>
            <ac:picMk id="8" creationId="{2252BDA3-A7D2-2150-568C-98E7B3C65F5F}"/>
          </ac:picMkLst>
        </pc:picChg>
        <pc:picChg chg="add mod">
          <ac:chgData name="Briggs, Quinn" userId="bd4ed5c9-a142-40f7-8e5e-68f389f6aa57" providerId="ADAL" clId="{9821BDEB-505B-4147-B43D-5B551AA0ACE3}" dt="2023-09-13T17:25:02.710" v="3037" actId="26606"/>
          <ac:picMkLst>
            <pc:docMk/>
            <pc:sldMk cId="387885261" sldId="258"/>
            <ac:picMk id="1026" creationId="{B4241AB1-4BF9-5D12-1503-640C7BED0C47}"/>
          </ac:picMkLst>
        </pc:picChg>
        <pc:cxnChg chg="del">
          <ac:chgData name="Briggs, Quinn" userId="bd4ed5c9-a142-40f7-8e5e-68f389f6aa57" providerId="ADAL" clId="{9821BDEB-505B-4147-B43D-5B551AA0ACE3}" dt="2023-09-13T17:24:56.720" v="3034" actId="26606"/>
          <ac:cxnSpMkLst>
            <pc:docMk/>
            <pc:sldMk cId="387885261" sldId="258"/>
            <ac:cxnSpMk id="29" creationId="{59BA5C68-DFCC-4101-8403-F96781CDDD7A}"/>
          </ac:cxnSpMkLst>
        </pc:cxnChg>
        <pc:cxnChg chg="add del">
          <ac:chgData name="Briggs, Quinn" userId="bd4ed5c9-a142-40f7-8e5e-68f389f6aa57" providerId="ADAL" clId="{9821BDEB-505B-4147-B43D-5B551AA0ACE3}" dt="2023-09-13T17:25:02.710" v="3037" actId="26606"/>
          <ac:cxnSpMkLst>
            <pc:docMk/>
            <pc:sldMk cId="387885261" sldId="258"/>
            <ac:cxnSpMk id="1041" creationId="{0E5D0023-B23E-4823-8D72-B07FFF8CAE96}"/>
          </ac:cxnSpMkLst>
        </pc:cxnChg>
        <pc:cxnChg chg="add">
          <ac:chgData name="Briggs, Quinn" userId="bd4ed5c9-a142-40f7-8e5e-68f389f6aa57" providerId="ADAL" clId="{9821BDEB-505B-4147-B43D-5B551AA0ACE3}" dt="2023-09-13T17:25:02.710" v="3037" actId="26606"/>
          <ac:cxnSpMkLst>
            <pc:docMk/>
            <pc:sldMk cId="387885261" sldId="258"/>
            <ac:cxnSpMk id="1052" creationId="{20742BC3-654B-4E41-9A6A-73A42E477639}"/>
          </ac:cxnSpMkLst>
        </pc:cxnChg>
      </pc:sldChg>
      <pc:sldChg chg="del">
        <pc:chgData name="Briggs, Quinn" userId="bd4ed5c9-a142-40f7-8e5e-68f389f6aa57" providerId="ADAL" clId="{9821BDEB-505B-4147-B43D-5B551AA0ACE3}" dt="2023-09-13T15:05:04.299" v="0" actId="47"/>
        <pc:sldMkLst>
          <pc:docMk/>
          <pc:sldMk cId="3221630061" sldId="291"/>
        </pc:sldMkLst>
      </pc:sldChg>
      <pc:sldChg chg="del">
        <pc:chgData name="Briggs, Quinn" userId="bd4ed5c9-a142-40f7-8e5e-68f389f6aa57" providerId="ADAL" clId="{9821BDEB-505B-4147-B43D-5B551AA0ACE3}" dt="2023-09-13T15:05:04.299" v="0" actId="47"/>
        <pc:sldMkLst>
          <pc:docMk/>
          <pc:sldMk cId="3037007145" sldId="293"/>
        </pc:sldMkLst>
      </pc:sldChg>
      <pc:sldChg chg="del">
        <pc:chgData name="Briggs, Quinn" userId="bd4ed5c9-a142-40f7-8e5e-68f389f6aa57" providerId="ADAL" clId="{9821BDEB-505B-4147-B43D-5B551AA0ACE3}" dt="2023-09-13T15:05:04.299" v="0" actId="47"/>
        <pc:sldMkLst>
          <pc:docMk/>
          <pc:sldMk cId="4040558985" sldId="294"/>
        </pc:sldMkLst>
      </pc:sldChg>
      <pc:sldChg chg="del">
        <pc:chgData name="Briggs, Quinn" userId="bd4ed5c9-a142-40f7-8e5e-68f389f6aa57" providerId="ADAL" clId="{9821BDEB-505B-4147-B43D-5B551AA0ACE3}" dt="2023-09-13T15:05:04.299" v="0" actId="47"/>
        <pc:sldMkLst>
          <pc:docMk/>
          <pc:sldMk cId="3170732571" sldId="295"/>
        </pc:sldMkLst>
      </pc:sldChg>
      <pc:sldChg chg="del">
        <pc:chgData name="Briggs, Quinn" userId="bd4ed5c9-a142-40f7-8e5e-68f389f6aa57" providerId="ADAL" clId="{9821BDEB-505B-4147-B43D-5B551AA0ACE3}" dt="2023-09-13T15:05:04.299" v="0" actId="47"/>
        <pc:sldMkLst>
          <pc:docMk/>
          <pc:sldMk cId="3786586010" sldId="296"/>
        </pc:sldMkLst>
      </pc:sldChg>
      <pc:sldChg chg="del">
        <pc:chgData name="Briggs, Quinn" userId="bd4ed5c9-a142-40f7-8e5e-68f389f6aa57" providerId="ADAL" clId="{9821BDEB-505B-4147-B43D-5B551AA0ACE3}" dt="2023-09-13T15:05:04.299" v="0" actId="47"/>
        <pc:sldMkLst>
          <pc:docMk/>
          <pc:sldMk cId="574806816" sldId="297"/>
        </pc:sldMkLst>
      </pc:sldChg>
      <pc:sldChg chg="del">
        <pc:chgData name="Briggs, Quinn" userId="bd4ed5c9-a142-40f7-8e5e-68f389f6aa57" providerId="ADAL" clId="{9821BDEB-505B-4147-B43D-5B551AA0ACE3}" dt="2023-09-13T15:05:04.299" v="0" actId="47"/>
        <pc:sldMkLst>
          <pc:docMk/>
          <pc:sldMk cId="3276650758" sldId="298"/>
        </pc:sldMkLst>
      </pc:sldChg>
      <pc:sldChg chg="del">
        <pc:chgData name="Briggs, Quinn" userId="bd4ed5c9-a142-40f7-8e5e-68f389f6aa57" providerId="ADAL" clId="{9821BDEB-505B-4147-B43D-5B551AA0ACE3}" dt="2023-09-13T15:05:04.299" v="0" actId="47"/>
        <pc:sldMkLst>
          <pc:docMk/>
          <pc:sldMk cId="1209226740" sldId="300"/>
        </pc:sldMkLst>
      </pc:sldChg>
      <pc:sldChg chg="del">
        <pc:chgData name="Briggs, Quinn" userId="bd4ed5c9-a142-40f7-8e5e-68f389f6aa57" providerId="ADAL" clId="{9821BDEB-505B-4147-B43D-5B551AA0ACE3}" dt="2023-09-13T15:05:04.299" v="0" actId="47"/>
        <pc:sldMkLst>
          <pc:docMk/>
          <pc:sldMk cId="39203604" sldId="301"/>
        </pc:sldMkLst>
      </pc:sldChg>
      <pc:sldChg chg="del">
        <pc:chgData name="Briggs, Quinn" userId="bd4ed5c9-a142-40f7-8e5e-68f389f6aa57" providerId="ADAL" clId="{9821BDEB-505B-4147-B43D-5B551AA0ACE3}" dt="2023-09-13T15:05:04.299" v="0" actId="47"/>
        <pc:sldMkLst>
          <pc:docMk/>
          <pc:sldMk cId="3748833527" sldId="302"/>
        </pc:sldMkLst>
      </pc:sldChg>
      <pc:sldChg chg="del">
        <pc:chgData name="Briggs, Quinn" userId="bd4ed5c9-a142-40f7-8e5e-68f389f6aa57" providerId="ADAL" clId="{9821BDEB-505B-4147-B43D-5B551AA0ACE3}" dt="2023-09-13T15:05:04.299" v="0" actId="47"/>
        <pc:sldMkLst>
          <pc:docMk/>
          <pc:sldMk cId="4026345792" sldId="303"/>
        </pc:sldMkLst>
      </pc:sldChg>
      <pc:sldChg chg="del">
        <pc:chgData name="Briggs, Quinn" userId="bd4ed5c9-a142-40f7-8e5e-68f389f6aa57" providerId="ADAL" clId="{9821BDEB-505B-4147-B43D-5B551AA0ACE3}" dt="2023-09-13T15:05:04.299" v="0" actId="47"/>
        <pc:sldMkLst>
          <pc:docMk/>
          <pc:sldMk cId="3858537434" sldId="304"/>
        </pc:sldMkLst>
      </pc:sldChg>
      <pc:sldChg chg="del">
        <pc:chgData name="Briggs, Quinn" userId="bd4ed5c9-a142-40f7-8e5e-68f389f6aa57" providerId="ADAL" clId="{9821BDEB-505B-4147-B43D-5B551AA0ACE3}" dt="2023-09-13T15:05:04.299" v="0" actId="47"/>
        <pc:sldMkLst>
          <pc:docMk/>
          <pc:sldMk cId="4188742810" sldId="305"/>
        </pc:sldMkLst>
      </pc:sldChg>
      <pc:sldChg chg="del">
        <pc:chgData name="Briggs, Quinn" userId="bd4ed5c9-a142-40f7-8e5e-68f389f6aa57" providerId="ADAL" clId="{9821BDEB-505B-4147-B43D-5B551AA0ACE3}" dt="2023-09-13T15:05:04.299" v="0" actId="47"/>
        <pc:sldMkLst>
          <pc:docMk/>
          <pc:sldMk cId="3318545720" sldId="306"/>
        </pc:sldMkLst>
      </pc:sldChg>
      <pc:sldChg chg="addSp delSp modSp mod setBg">
        <pc:chgData name="Briggs, Quinn" userId="bd4ed5c9-a142-40f7-8e5e-68f389f6aa57" providerId="ADAL" clId="{9821BDEB-505B-4147-B43D-5B551AA0ACE3}" dt="2023-09-13T17:20:07.199" v="2772" actId="20577"/>
        <pc:sldMkLst>
          <pc:docMk/>
          <pc:sldMk cId="2880821013" sldId="307"/>
        </pc:sldMkLst>
        <pc:spChg chg="mod">
          <ac:chgData name="Briggs, Quinn" userId="bd4ed5c9-a142-40f7-8e5e-68f389f6aa57" providerId="ADAL" clId="{9821BDEB-505B-4147-B43D-5B551AA0ACE3}" dt="2023-09-13T17:07:45.222" v="2728" actId="26606"/>
          <ac:spMkLst>
            <pc:docMk/>
            <pc:sldMk cId="2880821013" sldId="307"/>
            <ac:spMk id="2" creationId="{D521A1AD-805F-7F27-EE29-B0166867AE11}"/>
          </ac:spMkLst>
        </pc:spChg>
        <pc:spChg chg="del mod">
          <ac:chgData name="Briggs, Quinn" userId="bd4ed5c9-a142-40f7-8e5e-68f389f6aa57" providerId="ADAL" clId="{9821BDEB-505B-4147-B43D-5B551AA0ACE3}" dt="2023-09-13T17:07:45.222" v="2728" actId="26606"/>
          <ac:spMkLst>
            <pc:docMk/>
            <pc:sldMk cId="2880821013" sldId="307"/>
            <ac:spMk id="3" creationId="{0306612C-C4BE-D795-7E95-804AC7A46A04}"/>
          </ac:spMkLst>
        </pc:spChg>
        <pc:spChg chg="add">
          <ac:chgData name="Briggs, Quinn" userId="bd4ed5c9-a142-40f7-8e5e-68f389f6aa57" providerId="ADAL" clId="{9821BDEB-505B-4147-B43D-5B551AA0ACE3}" dt="2023-09-13T17:07:45.222" v="2728" actId="26606"/>
          <ac:spMkLst>
            <pc:docMk/>
            <pc:sldMk cId="2880821013" sldId="307"/>
            <ac:spMk id="9" creationId="{52BE4420-3B5F-4549-8B4A-77855B8215EC}"/>
          </ac:spMkLst>
        </pc:spChg>
        <pc:spChg chg="add">
          <ac:chgData name="Briggs, Quinn" userId="bd4ed5c9-a142-40f7-8e5e-68f389f6aa57" providerId="ADAL" clId="{9821BDEB-505B-4147-B43D-5B551AA0ACE3}" dt="2023-09-13T17:07:45.222" v="2728" actId="26606"/>
          <ac:spMkLst>
            <pc:docMk/>
            <pc:sldMk cId="2880821013" sldId="307"/>
            <ac:spMk id="11" creationId="{A75876F6-95D4-48CB-8E3E-4401A96E25A4}"/>
          </ac:spMkLst>
        </pc:spChg>
        <pc:spChg chg="add">
          <ac:chgData name="Briggs, Quinn" userId="bd4ed5c9-a142-40f7-8e5e-68f389f6aa57" providerId="ADAL" clId="{9821BDEB-505B-4147-B43D-5B551AA0ACE3}" dt="2023-09-13T17:07:45.222" v="2728" actId="26606"/>
          <ac:spMkLst>
            <pc:docMk/>
            <pc:sldMk cId="2880821013" sldId="307"/>
            <ac:spMk id="13" creationId="{D1B84719-90BB-4D0C-92D8-61DC5512B34B}"/>
          </ac:spMkLst>
        </pc:spChg>
        <pc:spChg chg="add">
          <ac:chgData name="Briggs, Quinn" userId="bd4ed5c9-a142-40f7-8e5e-68f389f6aa57" providerId="ADAL" clId="{9821BDEB-505B-4147-B43D-5B551AA0ACE3}" dt="2023-09-13T17:07:45.222" v="2728" actId="26606"/>
          <ac:spMkLst>
            <pc:docMk/>
            <pc:sldMk cId="2880821013" sldId="307"/>
            <ac:spMk id="15" creationId="{7B407EC4-5D16-4845-9840-4E28622B6568}"/>
          </ac:spMkLst>
        </pc:spChg>
        <pc:graphicFrameChg chg="add mod">
          <ac:chgData name="Briggs, Quinn" userId="bd4ed5c9-a142-40f7-8e5e-68f389f6aa57" providerId="ADAL" clId="{9821BDEB-505B-4147-B43D-5B551AA0ACE3}" dt="2023-09-13T17:20:07.199" v="2772" actId="20577"/>
          <ac:graphicFrameMkLst>
            <pc:docMk/>
            <pc:sldMk cId="2880821013" sldId="307"/>
            <ac:graphicFrameMk id="5" creationId="{18152F32-7CDC-047D-8687-C6FB9BA5E036}"/>
          </ac:graphicFrameMkLst>
        </pc:graphicFrameChg>
      </pc:sldChg>
      <pc:sldChg chg="addSp delSp modSp new mod setBg">
        <pc:chgData name="Briggs, Quinn" userId="bd4ed5c9-a142-40f7-8e5e-68f389f6aa57" providerId="ADAL" clId="{9821BDEB-505B-4147-B43D-5B551AA0ACE3}" dt="2023-09-13T16:23:12.608" v="2273" actId="20577"/>
        <pc:sldMkLst>
          <pc:docMk/>
          <pc:sldMk cId="2406511063" sldId="308"/>
        </pc:sldMkLst>
        <pc:spChg chg="mod">
          <ac:chgData name="Briggs, Quinn" userId="bd4ed5c9-a142-40f7-8e5e-68f389f6aa57" providerId="ADAL" clId="{9821BDEB-505B-4147-B43D-5B551AA0ACE3}" dt="2023-09-13T15:11:42.755" v="109" actId="26606"/>
          <ac:spMkLst>
            <pc:docMk/>
            <pc:sldMk cId="2406511063" sldId="308"/>
            <ac:spMk id="2" creationId="{C5C788E2-4484-C6CE-3424-B011A91E064A}"/>
          </ac:spMkLst>
        </pc:spChg>
        <pc:spChg chg="mod ord">
          <ac:chgData name="Briggs, Quinn" userId="bd4ed5c9-a142-40f7-8e5e-68f389f6aa57" providerId="ADAL" clId="{9821BDEB-505B-4147-B43D-5B551AA0ACE3}" dt="2023-09-13T16:23:12.608" v="2273" actId="20577"/>
          <ac:spMkLst>
            <pc:docMk/>
            <pc:sldMk cId="2406511063" sldId="308"/>
            <ac:spMk id="3" creationId="{F6CB2671-B852-D135-D89E-04BC2EAFBE2F}"/>
          </ac:spMkLst>
        </pc:spChg>
        <pc:spChg chg="add del">
          <ac:chgData name="Briggs, Quinn" userId="bd4ed5c9-a142-40f7-8e5e-68f389f6aa57" providerId="ADAL" clId="{9821BDEB-505B-4147-B43D-5B551AA0ACE3}" dt="2023-09-13T15:11:42.755" v="109" actId="26606"/>
          <ac:spMkLst>
            <pc:docMk/>
            <pc:sldMk cId="2406511063" sldId="308"/>
            <ac:spMk id="10" creationId="{22AC0F86-9A78-4E84-A4B4-ADB8B2629A0C}"/>
          </ac:spMkLst>
        </pc:spChg>
        <pc:spChg chg="add del">
          <ac:chgData name="Briggs, Quinn" userId="bd4ed5c9-a142-40f7-8e5e-68f389f6aa57" providerId="ADAL" clId="{9821BDEB-505B-4147-B43D-5B551AA0ACE3}" dt="2023-09-13T15:11:42.755" v="109" actId="26606"/>
          <ac:spMkLst>
            <pc:docMk/>
            <pc:sldMk cId="2406511063" sldId="308"/>
            <ac:spMk id="18" creationId="{69A54E25-1C05-48E5-A5CC-3778C1D3632D}"/>
          </ac:spMkLst>
        </pc:spChg>
        <pc:spChg chg="add">
          <ac:chgData name="Briggs, Quinn" userId="bd4ed5c9-a142-40f7-8e5e-68f389f6aa57" providerId="ADAL" clId="{9821BDEB-505B-4147-B43D-5B551AA0ACE3}" dt="2023-09-13T15:11:42.755" v="109" actId="26606"/>
          <ac:spMkLst>
            <pc:docMk/>
            <pc:sldMk cId="2406511063" sldId="308"/>
            <ac:spMk id="33" creationId="{9F1F6E2E-E2E7-4689-9E5D-51F37CBE4127}"/>
          </ac:spMkLst>
        </pc:spChg>
        <pc:spChg chg="add">
          <ac:chgData name="Briggs, Quinn" userId="bd4ed5c9-a142-40f7-8e5e-68f389f6aa57" providerId="ADAL" clId="{9821BDEB-505B-4147-B43D-5B551AA0ACE3}" dt="2023-09-13T15:11:42.755" v="109" actId="26606"/>
          <ac:spMkLst>
            <pc:docMk/>
            <pc:sldMk cId="2406511063" sldId="308"/>
            <ac:spMk id="41" creationId="{7731DD8B-7A0A-47A0-BF6B-EBB4F9709B91}"/>
          </ac:spMkLst>
        </pc:spChg>
        <pc:grpChg chg="add del">
          <ac:chgData name="Briggs, Quinn" userId="bd4ed5c9-a142-40f7-8e5e-68f389f6aa57" providerId="ADAL" clId="{9821BDEB-505B-4147-B43D-5B551AA0ACE3}" dt="2023-09-13T15:11:42.755" v="109" actId="26606"/>
          <ac:grpSpMkLst>
            <pc:docMk/>
            <pc:sldMk cId="2406511063" sldId="308"/>
            <ac:grpSpMk id="12" creationId="{4AF78B9E-8BE2-4706-9377-A05FA25ABABF}"/>
          </ac:grpSpMkLst>
        </pc:grpChg>
        <pc:grpChg chg="add">
          <ac:chgData name="Briggs, Quinn" userId="bd4ed5c9-a142-40f7-8e5e-68f389f6aa57" providerId="ADAL" clId="{9821BDEB-505B-4147-B43D-5B551AA0ACE3}" dt="2023-09-13T15:11:42.755" v="109" actId="26606"/>
          <ac:grpSpMkLst>
            <pc:docMk/>
            <pc:sldMk cId="2406511063" sldId="308"/>
            <ac:grpSpMk id="25" creationId="{03E8C8A2-D2DA-42F8-84AA-AC5AB4251D29}"/>
          </ac:grpSpMkLst>
        </pc:grpChg>
        <pc:grpChg chg="add">
          <ac:chgData name="Briggs, Quinn" userId="bd4ed5c9-a142-40f7-8e5e-68f389f6aa57" providerId="ADAL" clId="{9821BDEB-505B-4147-B43D-5B551AA0ACE3}" dt="2023-09-13T15:11:42.755" v="109" actId="26606"/>
          <ac:grpSpMkLst>
            <pc:docMk/>
            <pc:sldMk cId="2406511063" sldId="308"/>
            <ac:grpSpMk id="35" creationId="{BB728A18-FF26-43E9-AF31-9608EBA3D5C7}"/>
          </ac:grpSpMkLst>
        </pc:grpChg>
        <pc:picChg chg="add mod ord">
          <ac:chgData name="Briggs, Quinn" userId="bd4ed5c9-a142-40f7-8e5e-68f389f6aa57" providerId="ADAL" clId="{9821BDEB-505B-4147-B43D-5B551AA0ACE3}" dt="2023-09-13T15:11:42.755" v="109" actId="26606"/>
          <ac:picMkLst>
            <pc:docMk/>
            <pc:sldMk cId="2406511063" sldId="308"/>
            <ac:picMk id="5" creationId="{5EF6A15E-EBB3-208B-A368-0346DD924D7C}"/>
          </ac:picMkLst>
        </pc:picChg>
        <pc:cxnChg chg="add del">
          <ac:chgData name="Briggs, Quinn" userId="bd4ed5c9-a142-40f7-8e5e-68f389f6aa57" providerId="ADAL" clId="{9821BDEB-505B-4147-B43D-5B551AA0ACE3}" dt="2023-09-13T15:11:42.755" v="109" actId="26606"/>
          <ac:cxnSpMkLst>
            <pc:docMk/>
            <pc:sldMk cId="2406511063" sldId="308"/>
            <ac:cxnSpMk id="20" creationId="{0E5D0023-B23E-4823-8D72-B07FFF8CAE96}"/>
          </ac:cxnSpMkLst>
        </pc:cxnChg>
        <pc:cxnChg chg="add">
          <ac:chgData name="Briggs, Quinn" userId="bd4ed5c9-a142-40f7-8e5e-68f389f6aa57" providerId="ADAL" clId="{9821BDEB-505B-4147-B43D-5B551AA0ACE3}" dt="2023-09-13T15:11:42.755" v="109" actId="26606"/>
          <ac:cxnSpMkLst>
            <pc:docMk/>
            <pc:sldMk cId="2406511063" sldId="308"/>
            <ac:cxnSpMk id="31" creationId="{0DFD28A6-39F3-425F-8050-E5BF1B4523B2}"/>
          </ac:cxnSpMkLst>
        </pc:cxnChg>
        <pc:cxnChg chg="add">
          <ac:chgData name="Briggs, Quinn" userId="bd4ed5c9-a142-40f7-8e5e-68f389f6aa57" providerId="ADAL" clId="{9821BDEB-505B-4147-B43D-5B551AA0ACE3}" dt="2023-09-13T15:11:42.755" v="109" actId="26606"/>
          <ac:cxnSpMkLst>
            <pc:docMk/>
            <pc:sldMk cId="2406511063" sldId="308"/>
            <ac:cxnSpMk id="43" creationId="{10A370BF-9768-4FA0-8887-C3777F3A9C9C}"/>
          </ac:cxnSpMkLst>
        </pc:cxnChg>
      </pc:sldChg>
      <pc:sldChg chg="modSp new mod modAnim">
        <pc:chgData name="Briggs, Quinn" userId="bd4ed5c9-a142-40f7-8e5e-68f389f6aa57" providerId="ADAL" clId="{9821BDEB-505B-4147-B43D-5B551AA0ACE3}" dt="2023-09-13T17:08:21.988" v="2732"/>
        <pc:sldMkLst>
          <pc:docMk/>
          <pc:sldMk cId="246349247" sldId="309"/>
        </pc:sldMkLst>
        <pc:spChg chg="mod">
          <ac:chgData name="Briggs, Quinn" userId="bd4ed5c9-a142-40f7-8e5e-68f389f6aa57" providerId="ADAL" clId="{9821BDEB-505B-4147-B43D-5B551AA0ACE3}" dt="2023-09-13T15:16:14.058" v="134" actId="20577"/>
          <ac:spMkLst>
            <pc:docMk/>
            <pc:sldMk cId="246349247" sldId="309"/>
            <ac:spMk id="2" creationId="{C8E5C377-4C8C-7FA6-8D7D-8EAD06C1966E}"/>
          </ac:spMkLst>
        </pc:spChg>
        <pc:spChg chg="mod">
          <ac:chgData name="Briggs, Quinn" userId="bd4ed5c9-a142-40f7-8e5e-68f389f6aa57" providerId="ADAL" clId="{9821BDEB-505B-4147-B43D-5B551AA0ACE3}" dt="2023-09-13T15:46:23.801" v="1050" actId="20577"/>
          <ac:spMkLst>
            <pc:docMk/>
            <pc:sldMk cId="246349247" sldId="309"/>
            <ac:spMk id="3" creationId="{3F04A268-B1D2-629E-46E2-A9A2EA61BC35}"/>
          </ac:spMkLst>
        </pc:spChg>
      </pc:sldChg>
      <pc:sldChg chg="modSp new mod">
        <pc:chgData name="Briggs, Quinn" userId="bd4ed5c9-a142-40f7-8e5e-68f389f6aa57" providerId="ADAL" clId="{9821BDEB-505B-4147-B43D-5B551AA0ACE3}" dt="2023-09-13T15:38:42.205" v="286" actId="27636"/>
        <pc:sldMkLst>
          <pc:docMk/>
          <pc:sldMk cId="3808193724" sldId="310"/>
        </pc:sldMkLst>
        <pc:spChg chg="mod">
          <ac:chgData name="Briggs, Quinn" userId="bd4ed5c9-a142-40f7-8e5e-68f389f6aa57" providerId="ADAL" clId="{9821BDEB-505B-4147-B43D-5B551AA0ACE3}" dt="2023-09-13T15:32:35.494" v="266" actId="20577"/>
          <ac:spMkLst>
            <pc:docMk/>
            <pc:sldMk cId="3808193724" sldId="310"/>
            <ac:spMk id="2" creationId="{84F8481E-B5AE-F782-70DF-047FBF803B0E}"/>
          </ac:spMkLst>
        </pc:spChg>
        <pc:spChg chg="mod">
          <ac:chgData name="Briggs, Quinn" userId="bd4ed5c9-a142-40f7-8e5e-68f389f6aa57" providerId="ADAL" clId="{9821BDEB-505B-4147-B43D-5B551AA0ACE3}" dt="2023-09-13T15:38:42.205" v="286" actId="27636"/>
          <ac:spMkLst>
            <pc:docMk/>
            <pc:sldMk cId="3808193724" sldId="310"/>
            <ac:spMk id="3" creationId="{876D68F3-C389-29AB-87EA-B8688BF4AA66}"/>
          </ac:spMkLst>
        </pc:spChg>
      </pc:sldChg>
      <pc:sldChg chg="modSp new mod">
        <pc:chgData name="Briggs, Quinn" userId="bd4ed5c9-a142-40f7-8e5e-68f389f6aa57" providerId="ADAL" clId="{9821BDEB-505B-4147-B43D-5B551AA0ACE3}" dt="2023-09-13T15:35:39.440" v="273"/>
        <pc:sldMkLst>
          <pc:docMk/>
          <pc:sldMk cId="3628510699" sldId="311"/>
        </pc:sldMkLst>
        <pc:spChg chg="mod">
          <ac:chgData name="Briggs, Quinn" userId="bd4ed5c9-a142-40f7-8e5e-68f389f6aa57" providerId="ADAL" clId="{9821BDEB-505B-4147-B43D-5B551AA0ACE3}" dt="2023-09-13T15:35:04.408" v="272"/>
          <ac:spMkLst>
            <pc:docMk/>
            <pc:sldMk cId="3628510699" sldId="311"/>
            <ac:spMk id="2" creationId="{5843798A-699C-E154-63D3-EA0ECF305BA4}"/>
          </ac:spMkLst>
        </pc:spChg>
        <pc:spChg chg="mod">
          <ac:chgData name="Briggs, Quinn" userId="bd4ed5c9-a142-40f7-8e5e-68f389f6aa57" providerId="ADAL" clId="{9821BDEB-505B-4147-B43D-5B551AA0ACE3}" dt="2023-09-13T15:35:39.440" v="273"/>
          <ac:spMkLst>
            <pc:docMk/>
            <pc:sldMk cId="3628510699" sldId="311"/>
            <ac:spMk id="3" creationId="{B9FE6181-48BB-5A87-04A4-08AA04F7984B}"/>
          </ac:spMkLst>
        </pc:spChg>
      </pc:sldChg>
      <pc:sldChg chg="modSp add mod">
        <pc:chgData name="Briggs, Quinn" userId="bd4ed5c9-a142-40f7-8e5e-68f389f6aa57" providerId="ADAL" clId="{9821BDEB-505B-4147-B43D-5B551AA0ACE3}" dt="2023-09-13T15:36:19.849" v="284" actId="27636"/>
        <pc:sldMkLst>
          <pc:docMk/>
          <pc:sldMk cId="4148445350" sldId="312"/>
        </pc:sldMkLst>
        <pc:spChg chg="mod">
          <ac:chgData name="Briggs, Quinn" userId="bd4ed5c9-a142-40f7-8e5e-68f389f6aa57" providerId="ADAL" clId="{9821BDEB-505B-4147-B43D-5B551AA0ACE3}" dt="2023-09-13T15:36:19.849" v="284" actId="27636"/>
          <ac:spMkLst>
            <pc:docMk/>
            <pc:sldMk cId="4148445350" sldId="312"/>
            <ac:spMk id="3" creationId="{876D68F3-C389-29AB-87EA-B8688BF4AA66}"/>
          </ac:spMkLst>
        </pc:spChg>
      </pc:sldChg>
      <pc:sldChg chg="modSp new mod modAnim">
        <pc:chgData name="Briggs, Quinn" userId="bd4ed5c9-a142-40f7-8e5e-68f389f6aa57" providerId="ADAL" clId="{9821BDEB-505B-4147-B43D-5B551AA0ACE3}" dt="2023-09-13T15:47:43.980" v="1126" actId="20577"/>
        <pc:sldMkLst>
          <pc:docMk/>
          <pc:sldMk cId="2102281476" sldId="313"/>
        </pc:sldMkLst>
        <pc:spChg chg="mod">
          <ac:chgData name="Briggs, Quinn" userId="bd4ed5c9-a142-40f7-8e5e-68f389f6aa57" providerId="ADAL" clId="{9821BDEB-505B-4147-B43D-5B551AA0ACE3}" dt="2023-09-13T15:42:29.673" v="479" actId="20577"/>
          <ac:spMkLst>
            <pc:docMk/>
            <pc:sldMk cId="2102281476" sldId="313"/>
            <ac:spMk id="2" creationId="{9B6FDFD0-7E2A-9981-0967-69A2ACD6517E}"/>
          </ac:spMkLst>
        </pc:spChg>
        <pc:spChg chg="mod">
          <ac:chgData name="Briggs, Quinn" userId="bd4ed5c9-a142-40f7-8e5e-68f389f6aa57" providerId="ADAL" clId="{9821BDEB-505B-4147-B43D-5B551AA0ACE3}" dt="2023-09-13T15:47:43.980" v="1126" actId="20577"/>
          <ac:spMkLst>
            <pc:docMk/>
            <pc:sldMk cId="2102281476" sldId="313"/>
            <ac:spMk id="3" creationId="{17A5079E-7DCB-9AFB-D89F-66583B1841E3}"/>
          </ac:spMkLst>
        </pc:spChg>
      </pc:sldChg>
      <pc:sldChg chg="modSp new del mod">
        <pc:chgData name="Briggs, Quinn" userId="bd4ed5c9-a142-40f7-8e5e-68f389f6aa57" providerId="ADAL" clId="{9821BDEB-505B-4147-B43D-5B551AA0ACE3}" dt="2023-09-13T15:40:40.904" v="307" actId="47"/>
        <pc:sldMkLst>
          <pc:docMk/>
          <pc:sldMk cId="3652870092" sldId="313"/>
        </pc:sldMkLst>
        <pc:spChg chg="mod">
          <ac:chgData name="Briggs, Quinn" userId="bd4ed5c9-a142-40f7-8e5e-68f389f6aa57" providerId="ADAL" clId="{9821BDEB-505B-4147-B43D-5B551AA0ACE3}" dt="2023-09-13T15:40:27.360" v="296" actId="20577"/>
          <ac:spMkLst>
            <pc:docMk/>
            <pc:sldMk cId="3652870092" sldId="313"/>
            <ac:spMk id="2" creationId="{9DF966A4-4883-1F71-0C48-12C57ED4EB77}"/>
          </ac:spMkLst>
        </pc:spChg>
        <pc:spChg chg="mod">
          <ac:chgData name="Briggs, Quinn" userId="bd4ed5c9-a142-40f7-8e5e-68f389f6aa57" providerId="ADAL" clId="{9821BDEB-505B-4147-B43D-5B551AA0ACE3}" dt="2023-09-13T15:40:37.897" v="306" actId="6549"/>
          <ac:spMkLst>
            <pc:docMk/>
            <pc:sldMk cId="3652870092" sldId="313"/>
            <ac:spMk id="3" creationId="{C47B255E-1A45-1146-4FB2-8BC6BDC22991}"/>
          </ac:spMkLst>
        </pc:spChg>
      </pc:sldChg>
      <pc:sldChg chg="modSp new mod modAnim">
        <pc:chgData name="Briggs, Quinn" userId="bd4ed5c9-a142-40f7-8e5e-68f389f6aa57" providerId="ADAL" clId="{9821BDEB-505B-4147-B43D-5B551AA0ACE3}" dt="2023-09-13T15:44:47.116" v="899"/>
        <pc:sldMkLst>
          <pc:docMk/>
          <pc:sldMk cId="3977187905" sldId="314"/>
        </pc:sldMkLst>
        <pc:spChg chg="mod">
          <ac:chgData name="Briggs, Quinn" userId="bd4ed5c9-a142-40f7-8e5e-68f389f6aa57" providerId="ADAL" clId="{9821BDEB-505B-4147-B43D-5B551AA0ACE3}" dt="2023-09-13T15:43:02.776" v="608" actId="20577"/>
          <ac:spMkLst>
            <pc:docMk/>
            <pc:sldMk cId="3977187905" sldId="314"/>
            <ac:spMk id="2" creationId="{6151E23E-C14B-9946-D475-C30114CE9DBA}"/>
          </ac:spMkLst>
        </pc:spChg>
        <pc:spChg chg="mod">
          <ac:chgData name="Briggs, Quinn" userId="bd4ed5c9-a142-40f7-8e5e-68f389f6aa57" providerId="ADAL" clId="{9821BDEB-505B-4147-B43D-5B551AA0ACE3}" dt="2023-09-13T15:43:47.281" v="812" actId="20577"/>
          <ac:spMkLst>
            <pc:docMk/>
            <pc:sldMk cId="3977187905" sldId="314"/>
            <ac:spMk id="3" creationId="{7C879C9C-75F4-9095-1443-E21A540A1DDF}"/>
          </ac:spMkLst>
        </pc:spChg>
      </pc:sldChg>
      <pc:sldChg chg="modSp new mod modAnim">
        <pc:chgData name="Briggs, Quinn" userId="bd4ed5c9-a142-40f7-8e5e-68f389f6aa57" providerId="ADAL" clId="{9821BDEB-505B-4147-B43D-5B551AA0ACE3}" dt="2023-09-13T15:45:12.795" v="969"/>
        <pc:sldMkLst>
          <pc:docMk/>
          <pc:sldMk cId="660636656" sldId="315"/>
        </pc:sldMkLst>
        <pc:spChg chg="mod">
          <ac:chgData name="Briggs, Quinn" userId="bd4ed5c9-a142-40f7-8e5e-68f389f6aa57" providerId="ADAL" clId="{9821BDEB-505B-4147-B43D-5B551AA0ACE3}" dt="2023-09-13T15:44:14.234" v="822" actId="20577"/>
          <ac:spMkLst>
            <pc:docMk/>
            <pc:sldMk cId="660636656" sldId="315"/>
            <ac:spMk id="2" creationId="{D865C3EF-2C72-45CB-D9EE-40795635443A}"/>
          </ac:spMkLst>
        </pc:spChg>
        <pc:spChg chg="mod">
          <ac:chgData name="Briggs, Quinn" userId="bd4ed5c9-a142-40f7-8e5e-68f389f6aa57" providerId="ADAL" clId="{9821BDEB-505B-4147-B43D-5B551AA0ACE3}" dt="2023-09-13T15:45:10.737" v="968" actId="20577"/>
          <ac:spMkLst>
            <pc:docMk/>
            <pc:sldMk cId="660636656" sldId="315"/>
            <ac:spMk id="3" creationId="{E93CF050-223E-0A01-E658-BB797C14B4D3}"/>
          </ac:spMkLst>
        </pc:spChg>
      </pc:sldChg>
      <pc:sldChg chg="modSp new del mod">
        <pc:chgData name="Briggs, Quinn" userId="bd4ed5c9-a142-40f7-8e5e-68f389f6aa57" providerId="ADAL" clId="{9821BDEB-505B-4147-B43D-5B551AA0ACE3}" dt="2023-09-13T15:58:07.443" v="1366" actId="47"/>
        <pc:sldMkLst>
          <pc:docMk/>
          <pc:sldMk cId="798538891" sldId="316"/>
        </pc:sldMkLst>
        <pc:spChg chg="mod">
          <ac:chgData name="Briggs, Quinn" userId="bd4ed5c9-a142-40f7-8e5e-68f389f6aa57" providerId="ADAL" clId="{9821BDEB-505B-4147-B43D-5B551AA0ACE3}" dt="2023-09-13T15:49:25.376" v="1147" actId="20577"/>
          <ac:spMkLst>
            <pc:docMk/>
            <pc:sldMk cId="798538891" sldId="316"/>
            <ac:spMk id="2" creationId="{28645893-C2F2-0F76-93C5-5EB08A01984F}"/>
          </ac:spMkLst>
        </pc:spChg>
        <pc:spChg chg="mod">
          <ac:chgData name="Briggs, Quinn" userId="bd4ed5c9-a142-40f7-8e5e-68f389f6aa57" providerId="ADAL" clId="{9821BDEB-505B-4147-B43D-5B551AA0ACE3}" dt="2023-09-13T15:51:26.787" v="1259" actId="113"/>
          <ac:spMkLst>
            <pc:docMk/>
            <pc:sldMk cId="798538891" sldId="316"/>
            <ac:spMk id="3" creationId="{ACCA5E67-4776-B808-3BDF-F92EFBD54A42}"/>
          </ac:spMkLst>
        </pc:spChg>
      </pc:sldChg>
      <pc:sldChg chg="addSp delSp modSp new mod setBg">
        <pc:chgData name="Briggs, Quinn" userId="bd4ed5c9-a142-40f7-8e5e-68f389f6aa57" providerId="ADAL" clId="{9821BDEB-505B-4147-B43D-5B551AA0ACE3}" dt="2023-09-13T16:24:10.385" v="2279" actId="26606"/>
        <pc:sldMkLst>
          <pc:docMk/>
          <pc:sldMk cId="2586696363" sldId="316"/>
        </pc:sldMkLst>
        <pc:spChg chg="add del">
          <ac:chgData name="Briggs, Quinn" userId="bd4ed5c9-a142-40f7-8e5e-68f389f6aa57" providerId="ADAL" clId="{9821BDEB-505B-4147-B43D-5B551AA0ACE3}" dt="2023-09-13T16:24:10.385" v="2279" actId="26606"/>
          <ac:spMkLst>
            <pc:docMk/>
            <pc:sldMk cId="2586696363" sldId="316"/>
            <ac:spMk id="8" creationId="{544958B8-57B6-4B37-8A18-D54A32EC2D37}"/>
          </ac:spMkLst>
        </pc:spChg>
        <pc:spChg chg="add del">
          <ac:chgData name="Briggs, Quinn" userId="bd4ed5c9-a142-40f7-8e5e-68f389f6aa57" providerId="ADAL" clId="{9821BDEB-505B-4147-B43D-5B551AA0ACE3}" dt="2023-09-13T16:24:10.385" v="2279" actId="26606"/>
          <ac:spMkLst>
            <pc:docMk/>
            <pc:sldMk cId="2586696363" sldId="316"/>
            <ac:spMk id="10" creationId="{B7E4A740-3A69-42A5-8AC0-3905D518F419}"/>
          </ac:spMkLst>
        </pc:spChg>
        <pc:spChg chg="add del">
          <ac:chgData name="Briggs, Quinn" userId="bd4ed5c9-a142-40f7-8e5e-68f389f6aa57" providerId="ADAL" clId="{9821BDEB-505B-4147-B43D-5B551AA0ACE3}" dt="2023-09-13T16:24:10.385" v="2279" actId="26606"/>
          <ac:spMkLst>
            <pc:docMk/>
            <pc:sldMk cId="2586696363" sldId="316"/>
            <ac:spMk id="18" creationId="{23E3CED3-8830-45C9-8D6C-F4ECADD4F114}"/>
          </ac:spMkLst>
        </pc:spChg>
        <pc:spChg chg="add del">
          <ac:chgData name="Briggs, Quinn" userId="bd4ed5c9-a142-40f7-8e5e-68f389f6aa57" providerId="ADAL" clId="{9821BDEB-505B-4147-B43D-5B551AA0ACE3}" dt="2023-09-13T16:24:10.385" v="2279" actId="26606"/>
          <ac:spMkLst>
            <pc:docMk/>
            <pc:sldMk cId="2586696363" sldId="316"/>
            <ac:spMk id="19" creationId="{66F2D62A-C66C-42DF-8C05-99B0B1A8BED0}"/>
          </ac:spMkLst>
        </pc:spChg>
        <pc:spChg chg="add del">
          <ac:chgData name="Briggs, Quinn" userId="bd4ed5c9-a142-40f7-8e5e-68f389f6aa57" providerId="ADAL" clId="{9821BDEB-505B-4147-B43D-5B551AA0ACE3}" dt="2023-09-13T16:24:07.995" v="2277" actId="26606"/>
          <ac:spMkLst>
            <pc:docMk/>
            <pc:sldMk cId="2586696363" sldId="316"/>
            <ac:spMk id="21" creationId="{DEB4B82D-A989-40D8-A457-F1D9C0345509}"/>
          </ac:spMkLst>
        </pc:spChg>
        <pc:grpChg chg="add del">
          <ac:chgData name="Briggs, Quinn" userId="bd4ed5c9-a142-40f7-8e5e-68f389f6aa57" providerId="ADAL" clId="{9821BDEB-505B-4147-B43D-5B551AA0ACE3}" dt="2023-09-13T16:24:10.385" v="2279" actId="26606"/>
          <ac:grpSpMkLst>
            <pc:docMk/>
            <pc:sldMk cId="2586696363" sldId="316"/>
            <ac:grpSpMk id="12" creationId="{8283C010-53D7-404B-9300-DB1BAE1EAE91}"/>
          </ac:grpSpMkLst>
        </pc:grpChg>
        <pc:grpChg chg="add del">
          <ac:chgData name="Briggs, Quinn" userId="bd4ed5c9-a142-40f7-8e5e-68f389f6aa57" providerId="ADAL" clId="{9821BDEB-505B-4147-B43D-5B551AA0ACE3}" dt="2023-09-13T16:24:07.995" v="2277" actId="26606"/>
          <ac:grpSpMkLst>
            <pc:docMk/>
            <pc:sldMk cId="2586696363" sldId="316"/>
            <ac:grpSpMk id="25" creationId="{67034349-EB95-4DEC-941A-A5BEB23CCC1B}"/>
          </ac:grpSpMkLst>
        </pc:grpChg>
        <pc:picChg chg="add mod">
          <ac:chgData name="Briggs, Quinn" userId="bd4ed5c9-a142-40f7-8e5e-68f389f6aa57" providerId="ADAL" clId="{9821BDEB-505B-4147-B43D-5B551AA0ACE3}" dt="2023-09-13T16:24:10.385" v="2279" actId="26606"/>
          <ac:picMkLst>
            <pc:docMk/>
            <pc:sldMk cId="2586696363" sldId="316"/>
            <ac:picMk id="3" creationId="{A13EDA2B-724D-8845-280A-AE26F5E3EA93}"/>
          </ac:picMkLst>
        </pc:picChg>
        <pc:picChg chg="add del">
          <ac:chgData name="Briggs, Quinn" userId="bd4ed5c9-a142-40f7-8e5e-68f389f6aa57" providerId="ADAL" clId="{9821BDEB-505B-4147-B43D-5B551AA0ACE3}" dt="2023-09-13T16:24:07.995" v="2277" actId="26606"/>
          <ac:picMkLst>
            <pc:docMk/>
            <pc:sldMk cId="2586696363" sldId="316"/>
            <ac:picMk id="23" creationId="{14E99EC7-4ECA-46FD-A4EE-C28A8AC67373}"/>
          </ac:picMkLst>
        </pc:picChg>
      </pc:sldChg>
      <pc:sldChg chg="modSp new mod">
        <pc:chgData name="Briggs, Quinn" userId="bd4ed5c9-a142-40f7-8e5e-68f389f6aa57" providerId="ADAL" clId="{9821BDEB-505B-4147-B43D-5B551AA0ACE3}" dt="2023-09-13T16:06:56.782" v="1397" actId="20577"/>
        <pc:sldMkLst>
          <pc:docMk/>
          <pc:sldMk cId="270628480" sldId="317"/>
        </pc:sldMkLst>
        <pc:spChg chg="mod">
          <ac:chgData name="Briggs, Quinn" userId="bd4ed5c9-a142-40f7-8e5e-68f389f6aa57" providerId="ADAL" clId="{9821BDEB-505B-4147-B43D-5B551AA0ACE3}" dt="2023-09-13T16:04:16.779" v="1372"/>
          <ac:spMkLst>
            <pc:docMk/>
            <pc:sldMk cId="270628480" sldId="317"/>
            <ac:spMk id="2" creationId="{AED5F62E-CDF5-3538-D923-B07EBEF509E9}"/>
          </ac:spMkLst>
        </pc:spChg>
        <pc:spChg chg="mod">
          <ac:chgData name="Briggs, Quinn" userId="bd4ed5c9-a142-40f7-8e5e-68f389f6aa57" providerId="ADAL" clId="{9821BDEB-505B-4147-B43D-5B551AA0ACE3}" dt="2023-09-13T16:06:56.782" v="1397" actId="20577"/>
          <ac:spMkLst>
            <pc:docMk/>
            <pc:sldMk cId="270628480" sldId="317"/>
            <ac:spMk id="3" creationId="{A4DB86E1-5FB7-E7FE-D4AC-E9178D60C3CC}"/>
          </ac:spMkLst>
        </pc:spChg>
      </pc:sldChg>
      <pc:sldChg chg="modSp new del mod">
        <pc:chgData name="Briggs, Quinn" userId="bd4ed5c9-a142-40f7-8e5e-68f389f6aa57" providerId="ADAL" clId="{9821BDEB-505B-4147-B43D-5B551AA0ACE3}" dt="2023-09-13T15:58:07.443" v="1366" actId="47"/>
        <pc:sldMkLst>
          <pc:docMk/>
          <pc:sldMk cId="3037771958" sldId="317"/>
        </pc:sldMkLst>
        <pc:spChg chg="mod">
          <ac:chgData name="Briggs, Quinn" userId="bd4ed5c9-a142-40f7-8e5e-68f389f6aa57" providerId="ADAL" clId="{9821BDEB-505B-4147-B43D-5B551AA0ACE3}" dt="2023-09-13T15:50:44.346" v="1172" actId="20577"/>
          <ac:spMkLst>
            <pc:docMk/>
            <pc:sldMk cId="3037771958" sldId="317"/>
            <ac:spMk id="2" creationId="{0DB94538-40EA-30CA-906F-3A760583AD33}"/>
          </ac:spMkLst>
        </pc:spChg>
        <pc:spChg chg="mod">
          <ac:chgData name="Briggs, Quinn" userId="bd4ed5c9-a142-40f7-8e5e-68f389f6aa57" providerId="ADAL" clId="{9821BDEB-505B-4147-B43D-5B551AA0ACE3}" dt="2023-09-13T15:52:51.063" v="1363" actId="20577"/>
          <ac:spMkLst>
            <pc:docMk/>
            <pc:sldMk cId="3037771958" sldId="317"/>
            <ac:spMk id="3" creationId="{6519B426-251C-8C9B-75F7-0FF6E0AD9519}"/>
          </ac:spMkLst>
        </pc:spChg>
      </pc:sldChg>
      <pc:sldChg chg="addSp delSp modSp new mod setBg">
        <pc:chgData name="Briggs, Quinn" userId="bd4ed5c9-a142-40f7-8e5e-68f389f6aa57" providerId="ADAL" clId="{9821BDEB-505B-4147-B43D-5B551AA0ACE3}" dt="2023-09-13T16:14:48.955" v="1785" actId="26606"/>
        <pc:sldMkLst>
          <pc:docMk/>
          <pc:sldMk cId="1980525268" sldId="318"/>
        </pc:sldMkLst>
        <pc:spChg chg="mod">
          <ac:chgData name="Briggs, Quinn" userId="bd4ed5c9-a142-40f7-8e5e-68f389f6aa57" providerId="ADAL" clId="{9821BDEB-505B-4147-B43D-5B551AA0ACE3}" dt="2023-09-13T16:14:48.955" v="1785" actId="26606"/>
          <ac:spMkLst>
            <pc:docMk/>
            <pc:sldMk cId="1980525268" sldId="318"/>
            <ac:spMk id="2" creationId="{A87D7157-1264-6998-8A39-E2AB26031CFB}"/>
          </ac:spMkLst>
        </pc:spChg>
        <pc:spChg chg="del mod">
          <ac:chgData name="Briggs, Quinn" userId="bd4ed5c9-a142-40f7-8e5e-68f389f6aa57" providerId="ADAL" clId="{9821BDEB-505B-4147-B43D-5B551AA0ACE3}" dt="2023-09-13T16:13:47.549" v="1759" actId="12084"/>
          <ac:spMkLst>
            <pc:docMk/>
            <pc:sldMk cId="1980525268" sldId="318"/>
            <ac:spMk id="3" creationId="{1B25FBCB-FBE6-3F08-82FD-BD12A9BDFBB4}"/>
          </ac:spMkLst>
        </pc:spChg>
        <pc:spChg chg="add del mod">
          <ac:chgData name="Briggs, Quinn" userId="bd4ed5c9-a142-40f7-8e5e-68f389f6aa57" providerId="ADAL" clId="{9821BDEB-505B-4147-B43D-5B551AA0ACE3}" dt="2023-09-13T16:14:48.955" v="1785" actId="26606"/>
          <ac:spMkLst>
            <pc:docMk/>
            <pc:sldMk cId="1980525268" sldId="318"/>
            <ac:spMk id="5" creationId="{571BDCC2-C164-1ECC-E64B-984FD82014F5}"/>
          </ac:spMkLst>
        </pc:spChg>
        <pc:graphicFrameChg chg="add del mod">
          <ac:chgData name="Briggs, Quinn" userId="bd4ed5c9-a142-40f7-8e5e-68f389f6aa57" providerId="ADAL" clId="{9821BDEB-505B-4147-B43D-5B551AA0ACE3}" dt="2023-09-13T16:14:35.653" v="1784" actId="11529"/>
          <ac:graphicFrameMkLst>
            <pc:docMk/>
            <pc:sldMk cId="1980525268" sldId="318"/>
            <ac:graphicFrameMk id="4" creationId="{470D8AAA-98D0-EE8C-BB5C-C697F56E8C7B}"/>
          </ac:graphicFrameMkLst>
        </pc:graphicFrameChg>
        <pc:graphicFrameChg chg="add">
          <ac:chgData name="Briggs, Quinn" userId="bd4ed5c9-a142-40f7-8e5e-68f389f6aa57" providerId="ADAL" clId="{9821BDEB-505B-4147-B43D-5B551AA0ACE3}" dt="2023-09-13T16:14:48.955" v="1785" actId="26606"/>
          <ac:graphicFrameMkLst>
            <pc:docMk/>
            <pc:sldMk cId="1980525268" sldId="318"/>
            <ac:graphicFrameMk id="7" creationId="{0E6345D9-69A9-1387-7D91-4807B455D86B}"/>
          </ac:graphicFrameMkLst>
        </pc:graphicFrameChg>
      </pc:sldChg>
      <pc:sldChg chg="modSp new del mod">
        <pc:chgData name="Briggs, Quinn" userId="bd4ed5c9-a142-40f7-8e5e-68f389f6aa57" providerId="ADAL" clId="{9821BDEB-505B-4147-B43D-5B551AA0ACE3}" dt="2023-09-13T15:58:07.443" v="1366" actId="47"/>
        <pc:sldMkLst>
          <pc:docMk/>
          <pc:sldMk cId="3171490918" sldId="318"/>
        </pc:sldMkLst>
        <pc:spChg chg="mod">
          <ac:chgData name="Briggs, Quinn" userId="bd4ed5c9-a142-40f7-8e5e-68f389f6aa57" providerId="ADAL" clId="{9821BDEB-505B-4147-B43D-5B551AA0ACE3}" dt="2023-09-13T15:52:59.555" v="1365" actId="27636"/>
          <ac:spMkLst>
            <pc:docMk/>
            <pc:sldMk cId="3171490918" sldId="318"/>
            <ac:spMk id="2" creationId="{E24DDF9C-4A1D-C9BF-AFAE-33576E17A491}"/>
          </ac:spMkLst>
        </pc:spChg>
        <pc:spChg chg="mod">
          <ac:chgData name="Briggs, Quinn" userId="bd4ed5c9-a142-40f7-8e5e-68f389f6aa57" providerId="ADAL" clId="{9821BDEB-505B-4147-B43D-5B551AA0ACE3}" dt="2023-09-13T15:52:18.323" v="1287" actId="20577"/>
          <ac:spMkLst>
            <pc:docMk/>
            <pc:sldMk cId="3171490918" sldId="318"/>
            <ac:spMk id="3" creationId="{57162E52-AB93-5355-E9A3-F06FC7C77175}"/>
          </ac:spMkLst>
        </pc:spChg>
      </pc:sldChg>
      <pc:sldChg chg="addSp delSp modSp new add del mod">
        <pc:chgData name="Briggs, Quinn" userId="bd4ed5c9-a142-40f7-8e5e-68f389f6aa57" providerId="ADAL" clId="{9821BDEB-505B-4147-B43D-5B551AA0ACE3}" dt="2023-09-13T16:16:59.625" v="2027" actId="12084"/>
        <pc:sldMkLst>
          <pc:docMk/>
          <pc:sldMk cId="845926655" sldId="319"/>
        </pc:sldMkLst>
        <pc:spChg chg="mod">
          <ac:chgData name="Briggs, Quinn" userId="bd4ed5c9-a142-40f7-8e5e-68f389f6aa57" providerId="ADAL" clId="{9821BDEB-505B-4147-B43D-5B551AA0ACE3}" dt="2023-09-13T16:16:51.912" v="2026" actId="20577"/>
          <ac:spMkLst>
            <pc:docMk/>
            <pc:sldMk cId="845926655" sldId="319"/>
            <ac:spMk id="2" creationId="{131AFFDA-ECEA-C6C3-2222-F031C1248818}"/>
          </ac:spMkLst>
        </pc:spChg>
        <pc:spChg chg="del mod">
          <ac:chgData name="Briggs, Quinn" userId="bd4ed5c9-a142-40f7-8e5e-68f389f6aa57" providerId="ADAL" clId="{9821BDEB-505B-4147-B43D-5B551AA0ACE3}" dt="2023-09-13T16:16:59.625" v="2027" actId="12084"/>
          <ac:spMkLst>
            <pc:docMk/>
            <pc:sldMk cId="845926655" sldId="319"/>
            <ac:spMk id="3" creationId="{AB9C15B1-39F8-BDD3-9591-2829678BD686}"/>
          </ac:spMkLst>
        </pc:spChg>
        <pc:graphicFrameChg chg="add mod">
          <ac:chgData name="Briggs, Quinn" userId="bd4ed5c9-a142-40f7-8e5e-68f389f6aa57" providerId="ADAL" clId="{9821BDEB-505B-4147-B43D-5B551AA0ACE3}" dt="2023-09-13T16:16:59.625" v="2027" actId="12084"/>
          <ac:graphicFrameMkLst>
            <pc:docMk/>
            <pc:sldMk cId="845926655" sldId="319"/>
            <ac:graphicFrameMk id="4" creationId="{7E1816F7-E42C-ABEC-2360-687870FCAA47}"/>
          </ac:graphicFrameMkLst>
        </pc:graphicFrameChg>
      </pc:sldChg>
      <pc:sldChg chg="modSp new del mod">
        <pc:chgData name="Briggs, Quinn" userId="bd4ed5c9-a142-40f7-8e5e-68f389f6aa57" providerId="ADAL" clId="{9821BDEB-505B-4147-B43D-5B551AA0ACE3}" dt="2023-09-13T16:14:15.475" v="1781" actId="47"/>
        <pc:sldMkLst>
          <pc:docMk/>
          <pc:sldMk cId="1440304435" sldId="320"/>
        </pc:sldMkLst>
        <pc:spChg chg="mod">
          <ac:chgData name="Briggs, Quinn" userId="bd4ed5c9-a142-40f7-8e5e-68f389f6aa57" providerId="ADAL" clId="{9821BDEB-505B-4147-B43D-5B551AA0ACE3}" dt="2023-09-13T16:13:01.096" v="1702" actId="20577"/>
          <ac:spMkLst>
            <pc:docMk/>
            <pc:sldMk cId="1440304435" sldId="320"/>
            <ac:spMk id="2" creationId="{C37DB815-224E-71BD-4072-9FED92E96C90}"/>
          </ac:spMkLst>
        </pc:spChg>
        <pc:spChg chg="mod">
          <ac:chgData name="Briggs, Quinn" userId="bd4ed5c9-a142-40f7-8e5e-68f389f6aa57" providerId="ADAL" clId="{9821BDEB-505B-4147-B43D-5B551AA0ACE3}" dt="2023-09-13T16:14:11.320" v="1780" actId="20577"/>
          <ac:spMkLst>
            <pc:docMk/>
            <pc:sldMk cId="1440304435" sldId="320"/>
            <ac:spMk id="3" creationId="{EFF3967E-07FD-BBF7-FF2F-3BB0B2CACCBC}"/>
          </ac:spMkLst>
        </pc:spChg>
      </pc:sldChg>
      <pc:sldChg chg="modSp new mod">
        <pc:chgData name="Briggs, Quinn" userId="bd4ed5c9-a142-40f7-8e5e-68f389f6aa57" providerId="ADAL" clId="{9821BDEB-505B-4147-B43D-5B551AA0ACE3}" dt="2023-09-13T16:19:35.600" v="2217" actId="20577"/>
        <pc:sldMkLst>
          <pc:docMk/>
          <pc:sldMk cId="3935959736" sldId="320"/>
        </pc:sldMkLst>
        <pc:spChg chg="mod">
          <ac:chgData name="Briggs, Quinn" userId="bd4ed5c9-a142-40f7-8e5e-68f389f6aa57" providerId="ADAL" clId="{9821BDEB-505B-4147-B43D-5B551AA0ACE3}" dt="2023-09-13T16:18:28.880" v="2054" actId="20577"/>
          <ac:spMkLst>
            <pc:docMk/>
            <pc:sldMk cId="3935959736" sldId="320"/>
            <ac:spMk id="2" creationId="{5BAB3C3E-6D7D-86D5-CF2E-F5AFC0043378}"/>
          </ac:spMkLst>
        </pc:spChg>
        <pc:spChg chg="mod">
          <ac:chgData name="Briggs, Quinn" userId="bd4ed5c9-a142-40f7-8e5e-68f389f6aa57" providerId="ADAL" clId="{9821BDEB-505B-4147-B43D-5B551AA0ACE3}" dt="2023-09-13T16:19:35.600" v="2217" actId="20577"/>
          <ac:spMkLst>
            <pc:docMk/>
            <pc:sldMk cId="3935959736" sldId="320"/>
            <ac:spMk id="3" creationId="{331E942C-DEBE-CA04-1A56-1AA6F8E396EC}"/>
          </ac:spMkLst>
        </pc:spChg>
      </pc:sldChg>
      <pc:sldChg chg="addSp modSp new mod setBg">
        <pc:chgData name="Briggs, Quinn" userId="bd4ed5c9-a142-40f7-8e5e-68f389f6aa57" providerId="ADAL" clId="{9821BDEB-505B-4147-B43D-5B551AA0ACE3}" dt="2023-09-13T16:29:36.111" v="2707" actId="27636"/>
        <pc:sldMkLst>
          <pc:docMk/>
          <pc:sldMk cId="1436565569" sldId="321"/>
        </pc:sldMkLst>
        <pc:spChg chg="mod">
          <ac:chgData name="Briggs, Quinn" userId="bd4ed5c9-a142-40f7-8e5e-68f389f6aa57" providerId="ADAL" clId="{9821BDEB-505B-4147-B43D-5B551AA0ACE3}" dt="2023-09-13T16:29:13.469" v="2685" actId="26606"/>
          <ac:spMkLst>
            <pc:docMk/>
            <pc:sldMk cId="1436565569" sldId="321"/>
            <ac:spMk id="2" creationId="{13D86672-CAED-6EF2-1861-58B14F890E5E}"/>
          </ac:spMkLst>
        </pc:spChg>
        <pc:spChg chg="mod">
          <ac:chgData name="Briggs, Quinn" userId="bd4ed5c9-a142-40f7-8e5e-68f389f6aa57" providerId="ADAL" clId="{9821BDEB-505B-4147-B43D-5B551AA0ACE3}" dt="2023-09-13T16:29:36.111" v="2707" actId="27636"/>
          <ac:spMkLst>
            <pc:docMk/>
            <pc:sldMk cId="1436565569" sldId="321"/>
            <ac:spMk id="3" creationId="{3B6F35D3-FDF9-DD8D-B133-73C27DA7E516}"/>
          </ac:spMkLst>
        </pc:spChg>
        <pc:picChg chg="add mod">
          <ac:chgData name="Briggs, Quinn" userId="bd4ed5c9-a142-40f7-8e5e-68f389f6aa57" providerId="ADAL" clId="{9821BDEB-505B-4147-B43D-5B551AA0ACE3}" dt="2023-09-13T16:29:13.469" v="2685" actId="26606"/>
          <ac:picMkLst>
            <pc:docMk/>
            <pc:sldMk cId="1436565569" sldId="321"/>
            <ac:picMk id="5" creationId="{E686A3EE-812B-EC55-80AD-F6A115C76BC8}"/>
          </ac:picMkLst>
        </pc:picChg>
      </pc:sldChg>
      <pc:sldChg chg="addSp delSp modSp new mod setBg">
        <pc:chgData name="Briggs, Quinn" userId="bd4ed5c9-a142-40f7-8e5e-68f389f6aa57" providerId="ADAL" clId="{9821BDEB-505B-4147-B43D-5B551AA0ACE3}" dt="2023-09-13T17:21:57.717" v="2980" actId="20577"/>
        <pc:sldMkLst>
          <pc:docMk/>
          <pc:sldMk cId="2684599178" sldId="322"/>
        </pc:sldMkLst>
        <pc:spChg chg="mod">
          <ac:chgData name="Briggs, Quinn" userId="bd4ed5c9-a142-40f7-8e5e-68f389f6aa57" providerId="ADAL" clId="{9821BDEB-505B-4147-B43D-5B551AA0ACE3}" dt="2023-09-13T17:21:16.042" v="2795" actId="26606"/>
          <ac:spMkLst>
            <pc:docMk/>
            <pc:sldMk cId="2684599178" sldId="322"/>
            <ac:spMk id="2" creationId="{B6958E11-B87A-9127-2873-04AFC9D812FA}"/>
          </ac:spMkLst>
        </pc:spChg>
        <pc:spChg chg="del">
          <ac:chgData name="Briggs, Quinn" userId="bd4ed5c9-a142-40f7-8e5e-68f389f6aa57" providerId="ADAL" clId="{9821BDEB-505B-4147-B43D-5B551AA0ACE3}" dt="2023-09-13T17:21:13.154" v="2792" actId="931"/>
          <ac:spMkLst>
            <pc:docMk/>
            <pc:sldMk cId="2684599178" sldId="322"/>
            <ac:spMk id="3" creationId="{CACB42A2-DFD5-ED67-7FE2-2E81A496A445}"/>
          </ac:spMkLst>
        </pc:spChg>
        <pc:spChg chg="add mod">
          <ac:chgData name="Briggs, Quinn" userId="bd4ed5c9-a142-40f7-8e5e-68f389f6aa57" providerId="ADAL" clId="{9821BDEB-505B-4147-B43D-5B551AA0ACE3}" dt="2023-09-13T17:21:16.042" v="2795" actId="26606"/>
          <ac:spMkLst>
            <pc:docMk/>
            <pc:sldMk cId="2684599178" sldId="322"/>
            <ac:spMk id="6" creationId="{C7F156C3-23A4-E344-7B10-F360DB452D0E}"/>
          </ac:spMkLst>
        </pc:spChg>
        <pc:spChg chg="add mod">
          <ac:chgData name="Briggs, Quinn" userId="bd4ed5c9-a142-40f7-8e5e-68f389f6aa57" providerId="ADAL" clId="{9821BDEB-505B-4147-B43D-5B551AA0ACE3}" dt="2023-09-13T17:21:57.717" v="2980" actId="20577"/>
          <ac:spMkLst>
            <pc:docMk/>
            <pc:sldMk cId="2684599178" sldId="322"/>
            <ac:spMk id="10" creationId="{FCC9B199-798D-8AB6-6DF7-6EA53BA3805C}"/>
          </ac:spMkLst>
        </pc:spChg>
        <pc:spChg chg="add">
          <ac:chgData name="Briggs, Quinn" userId="bd4ed5c9-a142-40f7-8e5e-68f389f6aa57" providerId="ADAL" clId="{9821BDEB-505B-4147-B43D-5B551AA0ACE3}" dt="2023-09-13T17:21:16.042" v="2795" actId="26606"/>
          <ac:spMkLst>
            <pc:docMk/>
            <pc:sldMk cId="2684599178" sldId="322"/>
            <ac:spMk id="13" creationId="{22AC0F86-9A78-4E84-A4B4-ADB8B2629A0C}"/>
          </ac:spMkLst>
        </pc:spChg>
        <pc:spChg chg="add">
          <ac:chgData name="Briggs, Quinn" userId="bd4ed5c9-a142-40f7-8e5e-68f389f6aa57" providerId="ADAL" clId="{9821BDEB-505B-4147-B43D-5B551AA0ACE3}" dt="2023-09-13T17:21:16.042" v="2795" actId="26606"/>
          <ac:spMkLst>
            <pc:docMk/>
            <pc:sldMk cId="2684599178" sldId="322"/>
            <ac:spMk id="21" creationId="{69A54E25-1C05-48E5-A5CC-3778C1D3632D}"/>
          </ac:spMkLst>
        </pc:spChg>
        <pc:grpChg chg="add">
          <ac:chgData name="Briggs, Quinn" userId="bd4ed5c9-a142-40f7-8e5e-68f389f6aa57" providerId="ADAL" clId="{9821BDEB-505B-4147-B43D-5B551AA0ACE3}" dt="2023-09-13T17:21:16.042" v="2795" actId="26606"/>
          <ac:grpSpMkLst>
            <pc:docMk/>
            <pc:sldMk cId="2684599178" sldId="322"/>
            <ac:grpSpMk id="15" creationId="{4AF78B9E-8BE2-4706-9377-A05FA25ABABF}"/>
          </ac:grpSpMkLst>
        </pc:grpChg>
        <pc:picChg chg="add mod">
          <ac:chgData name="Briggs, Quinn" userId="bd4ed5c9-a142-40f7-8e5e-68f389f6aa57" providerId="ADAL" clId="{9821BDEB-505B-4147-B43D-5B551AA0ACE3}" dt="2023-09-13T17:21:16.042" v="2795" actId="26606"/>
          <ac:picMkLst>
            <pc:docMk/>
            <pc:sldMk cId="2684599178" sldId="322"/>
            <ac:picMk id="5" creationId="{88B262CE-9102-D464-F782-BFD4FF468F72}"/>
          </ac:picMkLst>
        </pc:picChg>
        <pc:cxnChg chg="add">
          <ac:chgData name="Briggs, Quinn" userId="bd4ed5c9-a142-40f7-8e5e-68f389f6aa57" providerId="ADAL" clId="{9821BDEB-505B-4147-B43D-5B551AA0ACE3}" dt="2023-09-13T17:21:16.042" v="2795" actId="26606"/>
          <ac:cxnSpMkLst>
            <pc:docMk/>
            <pc:sldMk cId="2684599178" sldId="322"/>
            <ac:cxnSpMk id="23" creationId="{0E5D0023-B23E-4823-8D72-B07FFF8CAE96}"/>
          </ac:cxnSpMkLst>
        </pc:cxnChg>
      </pc:sldChg>
      <pc:sldChg chg="new del">
        <pc:chgData name="Briggs, Quinn" userId="bd4ed5c9-a142-40f7-8e5e-68f389f6aa57" providerId="ADAL" clId="{9821BDEB-505B-4147-B43D-5B551AA0ACE3}" dt="2023-09-13T18:40:45.188" v="3190" actId="47"/>
        <pc:sldMkLst>
          <pc:docMk/>
          <pc:sldMk cId="3094500761" sldId="323"/>
        </pc:sldMkLst>
      </pc:sldChg>
      <pc:sldChg chg="modSp new mod">
        <pc:chgData name="Briggs, Quinn" userId="bd4ed5c9-a142-40f7-8e5e-68f389f6aa57" providerId="ADAL" clId="{9821BDEB-505B-4147-B43D-5B551AA0ACE3}" dt="2023-09-13T18:36:32.463" v="3189" actId="20577"/>
        <pc:sldMkLst>
          <pc:docMk/>
          <pc:sldMk cId="505528828" sldId="324"/>
        </pc:sldMkLst>
        <pc:spChg chg="mod">
          <ac:chgData name="Briggs, Quinn" userId="bd4ed5c9-a142-40f7-8e5e-68f389f6aa57" providerId="ADAL" clId="{9821BDEB-505B-4147-B43D-5B551AA0ACE3}" dt="2023-09-13T18:35:18.109" v="3049" actId="20577"/>
          <ac:spMkLst>
            <pc:docMk/>
            <pc:sldMk cId="505528828" sldId="324"/>
            <ac:spMk id="2" creationId="{BAC65592-9FCB-3BD8-0467-679FD6BD1FE8}"/>
          </ac:spMkLst>
        </pc:spChg>
        <pc:spChg chg="mod">
          <ac:chgData name="Briggs, Quinn" userId="bd4ed5c9-a142-40f7-8e5e-68f389f6aa57" providerId="ADAL" clId="{9821BDEB-505B-4147-B43D-5B551AA0ACE3}" dt="2023-09-13T18:36:32.463" v="3189" actId="20577"/>
          <ac:spMkLst>
            <pc:docMk/>
            <pc:sldMk cId="505528828" sldId="324"/>
            <ac:spMk id="3" creationId="{B6BB7706-99F4-79FB-C800-D6A918CEB34A}"/>
          </ac:spMkLst>
        </pc:spChg>
      </pc:sldChg>
    </pc:docChg>
  </pc:docChgLst>
  <pc:docChgLst>
    <pc:chgData name="Briggs, Quinn" userId="bd4ed5c9-a142-40f7-8e5e-68f389f6aa57" providerId="ADAL" clId="{676371EE-92D7-4764-B2CA-FF4CAC5D115E}"/>
    <pc:docChg chg="undo custSel addSld delSld modSld">
      <pc:chgData name="Briggs, Quinn" userId="bd4ed5c9-a142-40f7-8e5e-68f389f6aa57" providerId="ADAL" clId="{676371EE-92D7-4764-B2CA-FF4CAC5D115E}" dt="2024-05-15T15:52:31.332" v="276" actId="20577"/>
      <pc:docMkLst>
        <pc:docMk/>
      </pc:docMkLst>
      <pc:sldChg chg="modSp mod">
        <pc:chgData name="Briggs, Quinn" userId="bd4ed5c9-a142-40f7-8e5e-68f389f6aa57" providerId="ADAL" clId="{676371EE-92D7-4764-B2CA-FF4CAC5D115E}" dt="2024-05-10T17:29:31.640" v="11" actId="20577"/>
        <pc:sldMkLst>
          <pc:docMk/>
          <pc:sldMk cId="2574966087" sldId="256"/>
        </pc:sldMkLst>
        <pc:spChg chg="mod">
          <ac:chgData name="Briggs, Quinn" userId="bd4ed5c9-a142-40f7-8e5e-68f389f6aa57" providerId="ADAL" clId="{676371EE-92D7-4764-B2CA-FF4CAC5D115E}" dt="2024-05-10T17:29:31.640" v="11" actId="20577"/>
          <ac:spMkLst>
            <pc:docMk/>
            <pc:sldMk cId="2574966087" sldId="256"/>
            <ac:spMk id="2" creationId="{DA4ED321-CEFB-2F14-91B2-B8D3996E830C}"/>
          </ac:spMkLst>
        </pc:spChg>
      </pc:sldChg>
      <pc:sldChg chg="modSp">
        <pc:chgData name="Briggs, Quinn" userId="bd4ed5c9-a142-40f7-8e5e-68f389f6aa57" providerId="ADAL" clId="{676371EE-92D7-4764-B2CA-FF4CAC5D115E}" dt="2024-05-13T15:30:50.034" v="220" actId="20577"/>
        <pc:sldMkLst>
          <pc:docMk/>
          <pc:sldMk cId="2880821013" sldId="307"/>
        </pc:sldMkLst>
        <pc:graphicFrameChg chg="mod">
          <ac:chgData name="Briggs, Quinn" userId="bd4ed5c9-a142-40f7-8e5e-68f389f6aa57" providerId="ADAL" clId="{676371EE-92D7-4764-B2CA-FF4CAC5D115E}" dt="2024-05-13T15:30:50.034" v="220" actId="20577"/>
          <ac:graphicFrameMkLst>
            <pc:docMk/>
            <pc:sldMk cId="2880821013" sldId="307"/>
            <ac:graphicFrameMk id="5" creationId="{18152F32-7CDC-047D-8687-C6FB9BA5E036}"/>
          </ac:graphicFrameMkLst>
        </pc:graphicFrameChg>
      </pc:sldChg>
      <pc:sldChg chg="modSp mod">
        <pc:chgData name="Briggs, Quinn" userId="bd4ed5c9-a142-40f7-8e5e-68f389f6aa57" providerId="ADAL" clId="{676371EE-92D7-4764-B2CA-FF4CAC5D115E}" dt="2024-05-13T17:06:33.513" v="246" actId="20577"/>
        <pc:sldMkLst>
          <pc:docMk/>
          <pc:sldMk cId="505528828" sldId="324"/>
        </pc:sldMkLst>
        <pc:spChg chg="mod">
          <ac:chgData name="Briggs, Quinn" userId="bd4ed5c9-a142-40f7-8e5e-68f389f6aa57" providerId="ADAL" clId="{676371EE-92D7-4764-B2CA-FF4CAC5D115E}" dt="2024-05-13T17:06:33.513" v="246" actId="20577"/>
          <ac:spMkLst>
            <pc:docMk/>
            <pc:sldMk cId="505528828" sldId="324"/>
            <ac:spMk id="3" creationId="{B6BB7706-99F4-79FB-C800-D6A918CEB34A}"/>
          </ac:spMkLst>
        </pc:spChg>
      </pc:sldChg>
      <pc:sldChg chg="del">
        <pc:chgData name="Briggs, Quinn" userId="bd4ed5c9-a142-40f7-8e5e-68f389f6aa57" providerId="ADAL" clId="{676371EE-92D7-4764-B2CA-FF4CAC5D115E}" dt="2024-05-10T17:32:55.485" v="36" actId="47"/>
        <pc:sldMkLst>
          <pc:docMk/>
          <pc:sldMk cId="3278124214" sldId="349"/>
        </pc:sldMkLst>
      </pc:sldChg>
      <pc:sldChg chg="del">
        <pc:chgData name="Briggs, Quinn" userId="bd4ed5c9-a142-40f7-8e5e-68f389f6aa57" providerId="ADAL" clId="{676371EE-92D7-4764-B2CA-FF4CAC5D115E}" dt="2024-05-10T17:31:59.412" v="35" actId="47"/>
        <pc:sldMkLst>
          <pc:docMk/>
          <pc:sldMk cId="3315856989" sldId="390"/>
        </pc:sldMkLst>
      </pc:sldChg>
      <pc:sldChg chg="del">
        <pc:chgData name="Briggs, Quinn" userId="bd4ed5c9-a142-40f7-8e5e-68f389f6aa57" providerId="ADAL" clId="{676371EE-92D7-4764-B2CA-FF4CAC5D115E}" dt="2024-05-10T17:31:59.412" v="35" actId="47"/>
        <pc:sldMkLst>
          <pc:docMk/>
          <pc:sldMk cId="3265660076" sldId="391"/>
        </pc:sldMkLst>
      </pc:sldChg>
      <pc:sldChg chg="modSp mod">
        <pc:chgData name="Briggs, Quinn" userId="bd4ed5c9-a142-40f7-8e5e-68f389f6aa57" providerId="ADAL" clId="{676371EE-92D7-4764-B2CA-FF4CAC5D115E}" dt="2024-05-15T15:52:31.332" v="276" actId="20577"/>
        <pc:sldMkLst>
          <pc:docMk/>
          <pc:sldMk cId="1839794989" sldId="393"/>
        </pc:sldMkLst>
        <pc:spChg chg="mod">
          <ac:chgData name="Briggs, Quinn" userId="bd4ed5c9-a142-40f7-8e5e-68f389f6aa57" providerId="ADAL" clId="{676371EE-92D7-4764-B2CA-FF4CAC5D115E}" dt="2024-05-15T15:52:31.332" v="276" actId="20577"/>
          <ac:spMkLst>
            <pc:docMk/>
            <pc:sldMk cId="1839794989" sldId="393"/>
            <ac:spMk id="2" creationId="{98576C6D-5F13-F931-2395-C50DE0132A40}"/>
          </ac:spMkLst>
        </pc:spChg>
      </pc:sldChg>
      <pc:sldChg chg="modSp mod">
        <pc:chgData name="Briggs, Quinn" userId="bd4ed5c9-a142-40f7-8e5e-68f389f6aa57" providerId="ADAL" clId="{676371EE-92D7-4764-B2CA-FF4CAC5D115E}" dt="2024-05-15T15:52:22.495" v="261" actId="20577"/>
        <pc:sldMkLst>
          <pc:docMk/>
          <pc:sldMk cId="4095032232" sldId="394"/>
        </pc:sldMkLst>
        <pc:spChg chg="mod">
          <ac:chgData name="Briggs, Quinn" userId="bd4ed5c9-a142-40f7-8e5e-68f389f6aa57" providerId="ADAL" clId="{676371EE-92D7-4764-B2CA-FF4CAC5D115E}" dt="2024-05-15T15:52:22.495" v="261" actId="20577"/>
          <ac:spMkLst>
            <pc:docMk/>
            <pc:sldMk cId="4095032232" sldId="394"/>
            <ac:spMk id="2" creationId="{C7111176-B4B0-FF18-E1DE-22B16256D319}"/>
          </ac:spMkLst>
        </pc:spChg>
      </pc:sldChg>
      <pc:sldChg chg="addSp delSp modSp new mod setBg">
        <pc:chgData name="Briggs, Quinn" userId="bd4ed5c9-a142-40f7-8e5e-68f389f6aa57" providerId="ADAL" clId="{676371EE-92D7-4764-B2CA-FF4CAC5D115E}" dt="2024-05-13T15:30:40.200" v="219" actId="404"/>
        <pc:sldMkLst>
          <pc:docMk/>
          <pc:sldMk cId="4261700515" sldId="406"/>
        </pc:sldMkLst>
        <pc:spChg chg="mod">
          <ac:chgData name="Briggs, Quinn" userId="bd4ed5c9-a142-40f7-8e5e-68f389f6aa57" providerId="ADAL" clId="{676371EE-92D7-4764-B2CA-FF4CAC5D115E}" dt="2024-05-13T15:29:53.665" v="211" actId="26606"/>
          <ac:spMkLst>
            <pc:docMk/>
            <pc:sldMk cId="4261700515" sldId="406"/>
            <ac:spMk id="2" creationId="{F2A3FF1E-F791-185E-3CE4-49A3CE23770B}"/>
          </ac:spMkLst>
        </pc:spChg>
        <pc:spChg chg="del mod">
          <ac:chgData name="Briggs, Quinn" userId="bd4ed5c9-a142-40f7-8e5e-68f389f6aa57" providerId="ADAL" clId="{676371EE-92D7-4764-B2CA-FF4CAC5D115E}" dt="2024-05-13T15:27:23.628" v="87" actId="12084"/>
          <ac:spMkLst>
            <pc:docMk/>
            <pc:sldMk cId="4261700515" sldId="406"/>
            <ac:spMk id="3" creationId="{969B699B-5FF7-6F88-90F4-CBFC3DF8FA2F}"/>
          </ac:spMkLst>
        </pc:spChg>
        <pc:graphicFrameChg chg="add mod modGraphic">
          <ac:chgData name="Briggs, Quinn" userId="bd4ed5c9-a142-40f7-8e5e-68f389f6aa57" providerId="ADAL" clId="{676371EE-92D7-4764-B2CA-FF4CAC5D115E}" dt="2024-05-13T15:30:40.200" v="219" actId="404"/>
          <ac:graphicFrameMkLst>
            <pc:docMk/>
            <pc:sldMk cId="4261700515" sldId="406"/>
            <ac:graphicFrameMk id="4" creationId="{E8E2D9F2-FFC8-ABCC-D596-421EBD7B80A8}"/>
          </ac:graphicFrameMkLst>
        </pc:graphicFrameChg>
      </pc:sldChg>
    </pc:docChg>
  </pc:docChgLst>
  <pc:docChgLst>
    <pc:chgData name="Briggs, Quinn" userId="bd4ed5c9-a142-40f7-8e5e-68f389f6aa57" providerId="ADAL" clId="{DF5E73E1-958C-4B25-86D0-55DDFE9A40D0}"/>
    <pc:docChg chg="undo custSel addSld delSld modSld sldOrd">
      <pc:chgData name="Briggs, Quinn" userId="bd4ed5c9-a142-40f7-8e5e-68f389f6aa57" providerId="ADAL" clId="{DF5E73E1-958C-4B25-86D0-55DDFE9A40D0}" dt="2023-09-18T17:10:31.357" v="4702"/>
      <pc:docMkLst>
        <pc:docMk/>
      </pc:docMkLst>
      <pc:sldChg chg="addSp delSp modSp mod modAnim">
        <pc:chgData name="Briggs, Quinn" userId="bd4ed5c9-a142-40f7-8e5e-68f389f6aa57" providerId="ADAL" clId="{DF5E73E1-958C-4B25-86D0-55DDFE9A40D0}" dt="2023-09-15T23:35:29.282" v="2755" actId="12"/>
        <pc:sldMkLst>
          <pc:docMk/>
          <pc:sldMk cId="387885261" sldId="258"/>
        </pc:sldMkLst>
        <pc:spChg chg="add mod">
          <ac:chgData name="Briggs, Quinn" userId="bd4ed5c9-a142-40f7-8e5e-68f389f6aa57" providerId="ADAL" clId="{DF5E73E1-958C-4B25-86D0-55DDFE9A40D0}" dt="2023-09-15T23:35:22.409" v="2753" actId="26606"/>
          <ac:spMkLst>
            <pc:docMk/>
            <pc:sldMk cId="387885261" sldId="258"/>
            <ac:spMk id="2" creationId="{6FBBD0B5-8725-4580-F739-934901FE5ADE}"/>
          </ac:spMkLst>
        </pc:spChg>
        <pc:spChg chg="add mod ord">
          <ac:chgData name="Briggs, Quinn" userId="bd4ed5c9-a142-40f7-8e5e-68f389f6aa57" providerId="ADAL" clId="{DF5E73E1-958C-4B25-86D0-55DDFE9A40D0}" dt="2023-09-15T23:35:29.282" v="2755" actId="12"/>
          <ac:spMkLst>
            <pc:docMk/>
            <pc:sldMk cId="387885261" sldId="258"/>
            <ac:spMk id="4" creationId="{AB24007D-85A8-7B60-32EA-B82B8D1A9565}"/>
          </ac:spMkLst>
        </pc:spChg>
        <pc:spChg chg="del">
          <ac:chgData name="Briggs, Quinn" userId="bd4ed5c9-a142-40f7-8e5e-68f389f6aa57" providerId="ADAL" clId="{DF5E73E1-958C-4B25-86D0-55DDFE9A40D0}" dt="2023-09-15T21:27:16.114" v="0" actId="478"/>
          <ac:spMkLst>
            <pc:docMk/>
            <pc:sldMk cId="387885261" sldId="258"/>
            <ac:spMk id="7" creationId="{B785174A-CA08-464A-FA03-DEAC2DD4E7C5}"/>
          </ac:spMkLst>
        </pc:spChg>
        <pc:spChg chg="add mod">
          <ac:chgData name="Briggs, Quinn" userId="bd4ed5c9-a142-40f7-8e5e-68f389f6aa57" providerId="ADAL" clId="{DF5E73E1-958C-4B25-86D0-55DDFE9A40D0}" dt="2023-09-15T23:35:22.409" v="2753" actId="26606"/>
          <ac:spMkLst>
            <pc:docMk/>
            <pc:sldMk cId="387885261" sldId="258"/>
            <ac:spMk id="8" creationId="{AF6E5E9C-C1D9-77B3-E740-3390F387F701}"/>
          </ac:spMkLst>
        </pc:spChg>
        <pc:spChg chg="del">
          <ac:chgData name="Briggs, Quinn" userId="bd4ed5c9-a142-40f7-8e5e-68f389f6aa57" providerId="ADAL" clId="{DF5E73E1-958C-4B25-86D0-55DDFE9A40D0}" dt="2023-09-15T21:27:16.114" v="0" actId="478"/>
          <ac:spMkLst>
            <pc:docMk/>
            <pc:sldMk cId="387885261" sldId="258"/>
            <ac:spMk id="9" creationId="{47945008-5992-DBBE-826F-F6238D9465E6}"/>
          </ac:spMkLst>
        </pc:spChg>
        <pc:spChg chg="add del">
          <ac:chgData name="Briggs, Quinn" userId="bd4ed5c9-a142-40f7-8e5e-68f389f6aa57" providerId="ADAL" clId="{DF5E73E1-958C-4B25-86D0-55DDFE9A40D0}" dt="2023-09-15T23:35:22.409" v="2753" actId="26606"/>
          <ac:spMkLst>
            <pc:docMk/>
            <pc:sldMk cId="387885261" sldId="258"/>
            <ac:spMk id="13" creationId="{22AC0F86-9A78-4E84-A4B4-ADB8B2629A0C}"/>
          </ac:spMkLst>
        </pc:spChg>
        <pc:spChg chg="add del">
          <ac:chgData name="Briggs, Quinn" userId="bd4ed5c9-a142-40f7-8e5e-68f389f6aa57" providerId="ADAL" clId="{DF5E73E1-958C-4B25-86D0-55DDFE9A40D0}" dt="2023-09-15T23:35:22.409" v="2753" actId="26606"/>
          <ac:spMkLst>
            <pc:docMk/>
            <pc:sldMk cId="387885261" sldId="258"/>
            <ac:spMk id="21" creationId="{69A54E25-1C05-48E5-A5CC-3778C1D3632D}"/>
          </ac:spMkLst>
        </pc:spChg>
        <pc:spChg chg="add">
          <ac:chgData name="Briggs, Quinn" userId="bd4ed5c9-a142-40f7-8e5e-68f389f6aa57" providerId="ADAL" clId="{DF5E73E1-958C-4B25-86D0-55DDFE9A40D0}" dt="2023-09-15T23:35:22.409" v="2753" actId="26606"/>
          <ac:spMkLst>
            <pc:docMk/>
            <pc:sldMk cId="387885261" sldId="258"/>
            <ac:spMk id="25" creationId="{572F6A24-139E-4EB5-86D2-431F42EF85CB}"/>
          </ac:spMkLst>
        </pc:spChg>
        <pc:spChg chg="add">
          <ac:chgData name="Briggs, Quinn" userId="bd4ed5c9-a142-40f7-8e5e-68f389f6aa57" providerId="ADAL" clId="{DF5E73E1-958C-4B25-86D0-55DDFE9A40D0}" dt="2023-09-15T23:35:22.409" v="2753" actId="26606"/>
          <ac:spMkLst>
            <pc:docMk/>
            <pc:sldMk cId="387885261" sldId="258"/>
            <ac:spMk id="36" creationId="{C9DA5B05-DD14-4860-AC45-02A8D2EE1AA5}"/>
          </ac:spMkLst>
        </pc:spChg>
        <pc:spChg chg="del">
          <ac:chgData name="Briggs, Quinn" userId="bd4ed5c9-a142-40f7-8e5e-68f389f6aa57" providerId="ADAL" clId="{DF5E73E1-958C-4B25-86D0-55DDFE9A40D0}" dt="2023-09-15T21:27:16.114" v="0" actId="478"/>
          <ac:spMkLst>
            <pc:docMk/>
            <pc:sldMk cId="387885261" sldId="258"/>
            <ac:spMk id="1054" creationId="{9401732C-37EE-4B98-A709-9530173F3802}"/>
          </ac:spMkLst>
        </pc:spChg>
        <pc:grpChg chg="add del">
          <ac:chgData name="Briggs, Quinn" userId="bd4ed5c9-a142-40f7-8e5e-68f389f6aa57" providerId="ADAL" clId="{DF5E73E1-958C-4B25-86D0-55DDFE9A40D0}" dt="2023-09-15T23:35:22.409" v="2753" actId="26606"/>
          <ac:grpSpMkLst>
            <pc:docMk/>
            <pc:sldMk cId="387885261" sldId="258"/>
            <ac:grpSpMk id="15" creationId="{4AF78B9E-8BE2-4706-9377-A05FA25ABABF}"/>
          </ac:grpSpMkLst>
        </pc:grpChg>
        <pc:grpChg chg="add">
          <ac:chgData name="Briggs, Quinn" userId="bd4ed5c9-a142-40f7-8e5e-68f389f6aa57" providerId="ADAL" clId="{DF5E73E1-958C-4B25-86D0-55DDFE9A40D0}" dt="2023-09-15T23:35:22.409" v="2753" actId="26606"/>
          <ac:grpSpMkLst>
            <pc:docMk/>
            <pc:sldMk cId="387885261" sldId="258"/>
            <ac:grpSpMk id="30" creationId="{3963AE85-BE5D-4975-BACF-DDDCC9C2ACDE}"/>
          </ac:grpSpMkLst>
        </pc:grpChg>
        <pc:grpChg chg="del">
          <ac:chgData name="Briggs, Quinn" userId="bd4ed5c9-a142-40f7-8e5e-68f389f6aa57" providerId="ADAL" clId="{DF5E73E1-958C-4B25-86D0-55DDFE9A40D0}" dt="2023-09-15T21:27:16.114" v="0" actId="478"/>
          <ac:grpSpMkLst>
            <pc:docMk/>
            <pc:sldMk cId="387885261" sldId="258"/>
            <ac:grpSpMk id="1046" creationId="{749C117F-F390-437B-ADB0-57E87EFF34F5}"/>
          </ac:grpSpMkLst>
        </pc:grpChg>
        <pc:grpChg chg="del">
          <ac:chgData name="Briggs, Quinn" userId="bd4ed5c9-a142-40f7-8e5e-68f389f6aa57" providerId="ADAL" clId="{DF5E73E1-958C-4B25-86D0-55DDFE9A40D0}" dt="2023-09-15T21:27:16.114" v="0" actId="478"/>
          <ac:grpSpMkLst>
            <pc:docMk/>
            <pc:sldMk cId="387885261" sldId="258"/>
            <ac:grpSpMk id="1056" creationId="{654E48C8-2A00-4C54-BC9C-B18EE49E9C13}"/>
          </ac:grpSpMkLst>
        </pc:grpChg>
        <pc:picChg chg="add mod">
          <ac:chgData name="Briggs, Quinn" userId="bd4ed5c9-a142-40f7-8e5e-68f389f6aa57" providerId="ADAL" clId="{DF5E73E1-958C-4B25-86D0-55DDFE9A40D0}" dt="2023-09-15T23:35:22.409" v="2753" actId="26606"/>
          <ac:picMkLst>
            <pc:docMk/>
            <pc:sldMk cId="387885261" sldId="258"/>
            <ac:picMk id="6" creationId="{6A115576-259D-B314-6E21-94922AB78678}"/>
          </ac:picMkLst>
        </pc:picChg>
        <pc:picChg chg="del">
          <ac:chgData name="Briggs, Quinn" userId="bd4ed5c9-a142-40f7-8e5e-68f389f6aa57" providerId="ADAL" clId="{DF5E73E1-958C-4B25-86D0-55DDFE9A40D0}" dt="2023-09-15T21:27:16.114" v="0" actId="478"/>
          <ac:picMkLst>
            <pc:docMk/>
            <pc:sldMk cId="387885261" sldId="258"/>
            <ac:picMk id="1026" creationId="{B4241AB1-4BF9-5D12-1503-640C7BED0C47}"/>
          </ac:picMkLst>
        </pc:picChg>
        <pc:cxnChg chg="add del">
          <ac:chgData name="Briggs, Quinn" userId="bd4ed5c9-a142-40f7-8e5e-68f389f6aa57" providerId="ADAL" clId="{DF5E73E1-958C-4B25-86D0-55DDFE9A40D0}" dt="2023-09-15T23:35:22.409" v="2753" actId="26606"/>
          <ac:cxnSpMkLst>
            <pc:docMk/>
            <pc:sldMk cId="387885261" sldId="258"/>
            <ac:cxnSpMk id="23" creationId="{0E5D0023-B23E-4823-8D72-B07FFF8CAE96}"/>
          </ac:cxnSpMkLst>
        </pc:cxnChg>
        <pc:cxnChg chg="add">
          <ac:chgData name="Briggs, Quinn" userId="bd4ed5c9-a142-40f7-8e5e-68f389f6aa57" providerId="ADAL" clId="{DF5E73E1-958C-4B25-86D0-55DDFE9A40D0}" dt="2023-09-15T23:35:22.409" v="2753" actId="26606"/>
          <ac:cxnSpMkLst>
            <pc:docMk/>
            <pc:sldMk cId="387885261" sldId="258"/>
            <ac:cxnSpMk id="38" creationId="{36BE37AC-AD36-4C42-9B8C-C5500F4E7C63}"/>
          </ac:cxnSpMkLst>
        </pc:cxnChg>
        <pc:cxnChg chg="del">
          <ac:chgData name="Briggs, Quinn" userId="bd4ed5c9-a142-40f7-8e5e-68f389f6aa57" providerId="ADAL" clId="{DF5E73E1-958C-4B25-86D0-55DDFE9A40D0}" dt="2023-09-15T21:27:16.114" v="0" actId="478"/>
          <ac:cxnSpMkLst>
            <pc:docMk/>
            <pc:sldMk cId="387885261" sldId="258"/>
            <ac:cxnSpMk id="1052" creationId="{20742BC3-654B-4E41-9A6A-73A42E477639}"/>
          </ac:cxnSpMkLst>
        </pc:cxnChg>
      </pc:sldChg>
      <pc:sldChg chg="modSp">
        <pc:chgData name="Briggs, Quinn" userId="bd4ed5c9-a142-40f7-8e5e-68f389f6aa57" providerId="ADAL" clId="{DF5E73E1-958C-4B25-86D0-55DDFE9A40D0}" dt="2023-09-18T16:27:12.921" v="3245" actId="20577"/>
        <pc:sldMkLst>
          <pc:docMk/>
          <pc:sldMk cId="2880821013" sldId="307"/>
        </pc:sldMkLst>
        <pc:graphicFrameChg chg="mod">
          <ac:chgData name="Briggs, Quinn" userId="bd4ed5c9-a142-40f7-8e5e-68f389f6aa57" providerId="ADAL" clId="{DF5E73E1-958C-4B25-86D0-55DDFE9A40D0}" dt="2023-09-18T16:27:12.921" v="3245" actId="20577"/>
          <ac:graphicFrameMkLst>
            <pc:docMk/>
            <pc:sldMk cId="2880821013" sldId="307"/>
            <ac:graphicFrameMk id="5" creationId="{18152F32-7CDC-047D-8687-C6FB9BA5E036}"/>
          </ac:graphicFrameMkLst>
        </pc:graphicFrameChg>
      </pc:sldChg>
      <pc:sldChg chg="modSp mod">
        <pc:chgData name="Briggs, Quinn" userId="bd4ed5c9-a142-40f7-8e5e-68f389f6aa57" providerId="ADAL" clId="{DF5E73E1-958C-4B25-86D0-55DDFE9A40D0}" dt="2023-09-15T23:39:36.588" v="3215" actId="20577"/>
        <pc:sldMkLst>
          <pc:docMk/>
          <pc:sldMk cId="2406511063" sldId="308"/>
        </pc:sldMkLst>
        <pc:spChg chg="mod">
          <ac:chgData name="Briggs, Quinn" userId="bd4ed5c9-a142-40f7-8e5e-68f389f6aa57" providerId="ADAL" clId="{DF5E73E1-958C-4B25-86D0-55DDFE9A40D0}" dt="2023-09-15T23:39:36.588" v="3215" actId="20577"/>
          <ac:spMkLst>
            <pc:docMk/>
            <pc:sldMk cId="2406511063" sldId="308"/>
            <ac:spMk id="3" creationId="{F6CB2671-B852-D135-D89E-04BC2EAFBE2F}"/>
          </ac:spMkLst>
        </pc:spChg>
      </pc:sldChg>
      <pc:sldChg chg="del">
        <pc:chgData name="Briggs, Quinn" userId="bd4ed5c9-a142-40f7-8e5e-68f389f6aa57" providerId="ADAL" clId="{DF5E73E1-958C-4B25-86D0-55DDFE9A40D0}" dt="2023-09-15T21:36:22.748" v="568" actId="47"/>
        <pc:sldMkLst>
          <pc:docMk/>
          <pc:sldMk cId="246349247" sldId="309"/>
        </pc:sldMkLst>
      </pc:sldChg>
      <pc:sldChg chg="del">
        <pc:chgData name="Briggs, Quinn" userId="bd4ed5c9-a142-40f7-8e5e-68f389f6aa57" providerId="ADAL" clId="{DF5E73E1-958C-4B25-86D0-55DDFE9A40D0}" dt="2023-09-15T21:36:22.748" v="568" actId="47"/>
        <pc:sldMkLst>
          <pc:docMk/>
          <pc:sldMk cId="3808193724" sldId="310"/>
        </pc:sldMkLst>
      </pc:sldChg>
      <pc:sldChg chg="del">
        <pc:chgData name="Briggs, Quinn" userId="bd4ed5c9-a142-40f7-8e5e-68f389f6aa57" providerId="ADAL" clId="{DF5E73E1-958C-4B25-86D0-55DDFE9A40D0}" dt="2023-09-15T21:36:22.748" v="568" actId="47"/>
        <pc:sldMkLst>
          <pc:docMk/>
          <pc:sldMk cId="3628510699" sldId="311"/>
        </pc:sldMkLst>
      </pc:sldChg>
      <pc:sldChg chg="del">
        <pc:chgData name="Briggs, Quinn" userId="bd4ed5c9-a142-40f7-8e5e-68f389f6aa57" providerId="ADAL" clId="{DF5E73E1-958C-4B25-86D0-55DDFE9A40D0}" dt="2023-09-15T21:36:22.748" v="568" actId="47"/>
        <pc:sldMkLst>
          <pc:docMk/>
          <pc:sldMk cId="4148445350" sldId="312"/>
        </pc:sldMkLst>
      </pc:sldChg>
      <pc:sldChg chg="del">
        <pc:chgData name="Briggs, Quinn" userId="bd4ed5c9-a142-40f7-8e5e-68f389f6aa57" providerId="ADAL" clId="{DF5E73E1-958C-4B25-86D0-55DDFE9A40D0}" dt="2023-09-15T21:36:22.748" v="568" actId="47"/>
        <pc:sldMkLst>
          <pc:docMk/>
          <pc:sldMk cId="2102281476" sldId="313"/>
        </pc:sldMkLst>
      </pc:sldChg>
      <pc:sldChg chg="del">
        <pc:chgData name="Briggs, Quinn" userId="bd4ed5c9-a142-40f7-8e5e-68f389f6aa57" providerId="ADAL" clId="{DF5E73E1-958C-4B25-86D0-55DDFE9A40D0}" dt="2023-09-15T21:36:22.748" v="568" actId="47"/>
        <pc:sldMkLst>
          <pc:docMk/>
          <pc:sldMk cId="3977187905" sldId="314"/>
        </pc:sldMkLst>
      </pc:sldChg>
      <pc:sldChg chg="del">
        <pc:chgData name="Briggs, Quinn" userId="bd4ed5c9-a142-40f7-8e5e-68f389f6aa57" providerId="ADAL" clId="{DF5E73E1-958C-4B25-86D0-55DDFE9A40D0}" dt="2023-09-15T21:36:22.748" v="568" actId="47"/>
        <pc:sldMkLst>
          <pc:docMk/>
          <pc:sldMk cId="660636656" sldId="315"/>
        </pc:sldMkLst>
      </pc:sldChg>
      <pc:sldChg chg="del">
        <pc:chgData name="Briggs, Quinn" userId="bd4ed5c9-a142-40f7-8e5e-68f389f6aa57" providerId="ADAL" clId="{DF5E73E1-958C-4B25-86D0-55DDFE9A40D0}" dt="2023-09-15T21:36:22.748" v="568" actId="47"/>
        <pc:sldMkLst>
          <pc:docMk/>
          <pc:sldMk cId="2586696363" sldId="316"/>
        </pc:sldMkLst>
      </pc:sldChg>
      <pc:sldChg chg="del">
        <pc:chgData name="Briggs, Quinn" userId="bd4ed5c9-a142-40f7-8e5e-68f389f6aa57" providerId="ADAL" clId="{DF5E73E1-958C-4B25-86D0-55DDFE9A40D0}" dt="2023-09-15T21:36:22.748" v="568" actId="47"/>
        <pc:sldMkLst>
          <pc:docMk/>
          <pc:sldMk cId="270628480" sldId="317"/>
        </pc:sldMkLst>
      </pc:sldChg>
      <pc:sldChg chg="del">
        <pc:chgData name="Briggs, Quinn" userId="bd4ed5c9-a142-40f7-8e5e-68f389f6aa57" providerId="ADAL" clId="{DF5E73E1-958C-4B25-86D0-55DDFE9A40D0}" dt="2023-09-15T21:36:22.748" v="568" actId="47"/>
        <pc:sldMkLst>
          <pc:docMk/>
          <pc:sldMk cId="1980525268" sldId="318"/>
        </pc:sldMkLst>
      </pc:sldChg>
      <pc:sldChg chg="del">
        <pc:chgData name="Briggs, Quinn" userId="bd4ed5c9-a142-40f7-8e5e-68f389f6aa57" providerId="ADAL" clId="{DF5E73E1-958C-4B25-86D0-55DDFE9A40D0}" dt="2023-09-15T21:36:22.748" v="568" actId="47"/>
        <pc:sldMkLst>
          <pc:docMk/>
          <pc:sldMk cId="845926655" sldId="319"/>
        </pc:sldMkLst>
      </pc:sldChg>
      <pc:sldChg chg="del">
        <pc:chgData name="Briggs, Quinn" userId="bd4ed5c9-a142-40f7-8e5e-68f389f6aa57" providerId="ADAL" clId="{DF5E73E1-958C-4B25-86D0-55DDFE9A40D0}" dt="2023-09-15T21:36:22.748" v="568" actId="47"/>
        <pc:sldMkLst>
          <pc:docMk/>
          <pc:sldMk cId="3935959736" sldId="320"/>
        </pc:sldMkLst>
      </pc:sldChg>
      <pc:sldChg chg="del">
        <pc:chgData name="Briggs, Quinn" userId="bd4ed5c9-a142-40f7-8e5e-68f389f6aa57" providerId="ADAL" clId="{DF5E73E1-958C-4B25-86D0-55DDFE9A40D0}" dt="2023-09-15T21:36:22.748" v="568" actId="47"/>
        <pc:sldMkLst>
          <pc:docMk/>
          <pc:sldMk cId="1436565569" sldId="321"/>
        </pc:sldMkLst>
      </pc:sldChg>
      <pc:sldChg chg="del">
        <pc:chgData name="Briggs, Quinn" userId="bd4ed5c9-a142-40f7-8e5e-68f389f6aa57" providerId="ADAL" clId="{DF5E73E1-958C-4B25-86D0-55DDFE9A40D0}" dt="2023-09-15T21:27:43.582" v="19" actId="47"/>
        <pc:sldMkLst>
          <pc:docMk/>
          <pc:sldMk cId="2684599178" sldId="322"/>
        </pc:sldMkLst>
      </pc:sldChg>
      <pc:sldChg chg="modSp mod ord">
        <pc:chgData name="Briggs, Quinn" userId="bd4ed5c9-a142-40f7-8e5e-68f389f6aa57" providerId="ADAL" clId="{DF5E73E1-958C-4B25-86D0-55DDFE9A40D0}" dt="2023-09-15T23:36:29.519" v="2799"/>
        <pc:sldMkLst>
          <pc:docMk/>
          <pc:sldMk cId="505528828" sldId="324"/>
        </pc:sldMkLst>
        <pc:spChg chg="mod">
          <ac:chgData name="Briggs, Quinn" userId="bd4ed5c9-a142-40f7-8e5e-68f389f6aa57" providerId="ADAL" clId="{DF5E73E1-958C-4B25-86D0-55DDFE9A40D0}" dt="2023-09-15T21:33:56.112" v="509" actId="20577"/>
          <ac:spMkLst>
            <pc:docMk/>
            <pc:sldMk cId="505528828" sldId="324"/>
            <ac:spMk id="3" creationId="{B6BB7706-99F4-79FB-C800-D6A918CEB34A}"/>
          </ac:spMkLst>
        </pc:spChg>
      </pc:sldChg>
      <pc:sldChg chg="addSp delSp modSp new mod modAnim">
        <pc:chgData name="Briggs, Quinn" userId="bd4ed5c9-a142-40f7-8e5e-68f389f6aa57" providerId="ADAL" clId="{DF5E73E1-958C-4B25-86D0-55DDFE9A40D0}" dt="2023-09-18T16:48:15.518" v="4331" actId="20577"/>
        <pc:sldMkLst>
          <pc:docMk/>
          <pc:sldMk cId="4059083083" sldId="325"/>
        </pc:sldMkLst>
        <pc:spChg chg="mod">
          <ac:chgData name="Briggs, Quinn" userId="bd4ed5c9-a142-40f7-8e5e-68f389f6aa57" providerId="ADAL" clId="{DF5E73E1-958C-4B25-86D0-55DDFE9A40D0}" dt="2023-09-15T21:43:34.265" v="591" actId="20577"/>
          <ac:spMkLst>
            <pc:docMk/>
            <pc:sldMk cId="4059083083" sldId="325"/>
            <ac:spMk id="2" creationId="{EF898F99-DA52-72E0-6F5C-B36075A7EBAE}"/>
          </ac:spMkLst>
        </pc:spChg>
        <pc:spChg chg="add del mod">
          <ac:chgData name="Briggs, Quinn" userId="bd4ed5c9-a142-40f7-8e5e-68f389f6aa57" providerId="ADAL" clId="{DF5E73E1-958C-4B25-86D0-55DDFE9A40D0}" dt="2023-09-18T16:48:15.518" v="4331" actId="20577"/>
          <ac:spMkLst>
            <pc:docMk/>
            <pc:sldMk cId="4059083083" sldId="325"/>
            <ac:spMk id="3" creationId="{0A5F2E8A-3B2F-4C3A-F6B5-2BAF7BD49F1F}"/>
          </ac:spMkLst>
        </pc:spChg>
        <pc:picChg chg="add del mod ord">
          <ac:chgData name="Briggs, Quinn" userId="bd4ed5c9-a142-40f7-8e5e-68f389f6aa57" providerId="ADAL" clId="{DF5E73E1-958C-4B25-86D0-55DDFE9A40D0}" dt="2023-09-15T21:54:09.055" v="885" actId="22"/>
          <ac:picMkLst>
            <pc:docMk/>
            <pc:sldMk cId="4059083083" sldId="325"/>
            <ac:picMk id="5" creationId="{B55C0B00-FD5F-78F3-2146-BE999083A1B3}"/>
          </ac:picMkLst>
        </pc:picChg>
      </pc:sldChg>
      <pc:sldChg chg="addSp delSp modSp new mod ord setBg">
        <pc:chgData name="Briggs, Quinn" userId="bd4ed5c9-a142-40f7-8e5e-68f389f6aa57" providerId="ADAL" clId="{DF5E73E1-958C-4B25-86D0-55DDFE9A40D0}" dt="2023-09-18T17:01:48.308" v="4581" actId="1076"/>
        <pc:sldMkLst>
          <pc:docMk/>
          <pc:sldMk cId="3336766795" sldId="326"/>
        </pc:sldMkLst>
        <pc:spChg chg="mod">
          <ac:chgData name="Briggs, Quinn" userId="bd4ed5c9-a142-40f7-8e5e-68f389f6aa57" providerId="ADAL" clId="{DF5E73E1-958C-4B25-86D0-55DDFE9A40D0}" dt="2023-09-18T17:01:48.308" v="4581" actId="1076"/>
          <ac:spMkLst>
            <pc:docMk/>
            <pc:sldMk cId="3336766795" sldId="326"/>
            <ac:spMk id="2" creationId="{F1DA1192-7E2F-7937-3956-8A4139E88987}"/>
          </ac:spMkLst>
        </pc:spChg>
        <pc:spChg chg="add mod">
          <ac:chgData name="Briggs, Quinn" userId="bd4ed5c9-a142-40f7-8e5e-68f389f6aa57" providerId="ADAL" clId="{DF5E73E1-958C-4B25-86D0-55DDFE9A40D0}" dt="2023-09-18T17:01:40.419" v="4562" actId="1076"/>
          <ac:spMkLst>
            <pc:docMk/>
            <pc:sldMk cId="3336766795" sldId="326"/>
            <ac:spMk id="3" creationId="{7B3EEBD6-DB88-E7B2-6901-E4224EB145A5}"/>
          </ac:spMkLst>
        </pc:spChg>
        <pc:spChg chg="add del">
          <ac:chgData name="Briggs, Quinn" userId="bd4ed5c9-a142-40f7-8e5e-68f389f6aa57" providerId="ADAL" clId="{DF5E73E1-958C-4B25-86D0-55DDFE9A40D0}" dt="2023-09-15T21:59:12.982" v="1389" actId="22"/>
          <ac:spMkLst>
            <pc:docMk/>
            <pc:sldMk cId="3336766795" sldId="326"/>
            <ac:spMk id="3" creationId="{9DB58FD2-718F-F03B-76D7-5BE993C97A4E}"/>
          </ac:spMkLst>
        </pc:spChg>
        <pc:spChg chg="add mod">
          <ac:chgData name="Briggs, Quinn" userId="bd4ed5c9-a142-40f7-8e5e-68f389f6aa57" providerId="ADAL" clId="{DF5E73E1-958C-4B25-86D0-55DDFE9A40D0}" dt="2023-09-15T22:02:12.244" v="1534" actId="20577"/>
          <ac:spMkLst>
            <pc:docMk/>
            <pc:sldMk cId="3336766795" sldId="326"/>
            <ac:spMk id="8" creationId="{A22CD5FC-3CFA-4ABA-C9EA-7DBDE3445C16}"/>
          </ac:spMkLst>
        </pc:spChg>
        <pc:spChg chg="add del">
          <ac:chgData name="Briggs, Quinn" userId="bd4ed5c9-a142-40f7-8e5e-68f389f6aa57" providerId="ADAL" clId="{DF5E73E1-958C-4B25-86D0-55DDFE9A40D0}" dt="2023-09-15T22:00:31.953" v="1511" actId="26606"/>
          <ac:spMkLst>
            <pc:docMk/>
            <pc:sldMk cId="3336766795" sldId="326"/>
            <ac:spMk id="9" creationId="{333F0879-3DA0-4CB8-B35E-A0AD42558191}"/>
          </ac:spMkLst>
        </pc:spChg>
        <pc:spChg chg="add del">
          <ac:chgData name="Briggs, Quinn" userId="bd4ed5c9-a142-40f7-8e5e-68f389f6aa57" providerId="ADAL" clId="{DF5E73E1-958C-4B25-86D0-55DDFE9A40D0}" dt="2023-09-15T22:00:31.953" v="1511" actId="26606"/>
          <ac:spMkLst>
            <pc:docMk/>
            <pc:sldMk cId="3336766795" sldId="326"/>
            <ac:spMk id="10" creationId="{324D2183-F388-476E-92A9-D6639D698580}"/>
          </ac:spMkLst>
        </pc:spChg>
        <pc:spChg chg="add del">
          <ac:chgData name="Briggs, Quinn" userId="bd4ed5c9-a142-40f7-8e5e-68f389f6aa57" providerId="ADAL" clId="{DF5E73E1-958C-4B25-86D0-55DDFE9A40D0}" dt="2023-09-15T21:59:45.351" v="1449" actId="26606"/>
          <ac:spMkLst>
            <pc:docMk/>
            <pc:sldMk cId="3336766795" sldId="326"/>
            <ac:spMk id="11" creationId="{692BE90F-4A01-8E34-813B-AAB554FAA270}"/>
          </ac:spMkLst>
        </pc:spChg>
        <pc:spChg chg="add del">
          <ac:chgData name="Briggs, Quinn" userId="bd4ed5c9-a142-40f7-8e5e-68f389f6aa57" providerId="ADAL" clId="{DF5E73E1-958C-4B25-86D0-55DDFE9A40D0}" dt="2023-09-15T22:00:31.953" v="1511" actId="26606"/>
          <ac:spMkLst>
            <pc:docMk/>
            <pc:sldMk cId="3336766795" sldId="326"/>
            <ac:spMk id="12" creationId="{243462E7-1698-4B21-BE89-AEFAC7C2FEFA}"/>
          </ac:spMkLst>
        </pc:spChg>
        <pc:spChg chg="add del">
          <ac:chgData name="Briggs, Quinn" userId="bd4ed5c9-a142-40f7-8e5e-68f389f6aa57" providerId="ADAL" clId="{DF5E73E1-958C-4B25-86D0-55DDFE9A40D0}" dt="2023-09-15T22:00:30.307" v="1510" actId="478"/>
          <ac:spMkLst>
            <pc:docMk/>
            <pc:sldMk cId="3336766795" sldId="326"/>
            <ac:spMk id="13" creationId="{31F64ED2-93E2-CCD7-F301-1B29624E0BED}"/>
          </ac:spMkLst>
        </pc:spChg>
        <pc:spChg chg="add del">
          <ac:chgData name="Briggs, Quinn" userId="bd4ed5c9-a142-40f7-8e5e-68f389f6aa57" providerId="ADAL" clId="{DF5E73E1-958C-4B25-86D0-55DDFE9A40D0}" dt="2023-09-15T21:59:45.351" v="1449" actId="26606"/>
          <ac:spMkLst>
            <pc:docMk/>
            <pc:sldMk cId="3336766795" sldId="326"/>
            <ac:spMk id="14" creationId="{333F0879-3DA0-4CB8-B35E-A0AD42558191}"/>
          </ac:spMkLst>
        </pc:spChg>
        <pc:spChg chg="add del">
          <ac:chgData name="Briggs, Quinn" userId="bd4ed5c9-a142-40f7-8e5e-68f389f6aa57" providerId="ADAL" clId="{DF5E73E1-958C-4B25-86D0-55DDFE9A40D0}" dt="2023-09-15T22:00:31.953" v="1511" actId="26606"/>
          <ac:spMkLst>
            <pc:docMk/>
            <pc:sldMk cId="3336766795" sldId="326"/>
            <ac:spMk id="15" creationId="{6C22FCAC-D7EC-4A52-B153-FF761E2235B3}"/>
          </ac:spMkLst>
        </pc:spChg>
        <pc:spChg chg="add del">
          <ac:chgData name="Briggs, Quinn" userId="bd4ed5c9-a142-40f7-8e5e-68f389f6aa57" providerId="ADAL" clId="{DF5E73E1-958C-4B25-86D0-55DDFE9A40D0}" dt="2023-09-15T21:59:45.351" v="1449" actId="26606"/>
          <ac:spMkLst>
            <pc:docMk/>
            <pc:sldMk cId="3336766795" sldId="326"/>
            <ac:spMk id="16" creationId="{324D2183-F388-476E-92A9-D6639D698580}"/>
          </ac:spMkLst>
        </pc:spChg>
        <pc:spChg chg="add del">
          <ac:chgData name="Briggs, Quinn" userId="bd4ed5c9-a142-40f7-8e5e-68f389f6aa57" providerId="ADAL" clId="{DF5E73E1-958C-4B25-86D0-55DDFE9A40D0}" dt="2023-09-15T21:59:45.351" v="1449" actId="26606"/>
          <ac:spMkLst>
            <pc:docMk/>
            <pc:sldMk cId="3336766795" sldId="326"/>
            <ac:spMk id="18" creationId="{243462E7-1698-4B21-BE89-AEFAC7C2FEFA}"/>
          </ac:spMkLst>
        </pc:spChg>
        <pc:spChg chg="add del">
          <ac:chgData name="Briggs, Quinn" userId="bd4ed5c9-a142-40f7-8e5e-68f389f6aa57" providerId="ADAL" clId="{DF5E73E1-958C-4B25-86D0-55DDFE9A40D0}" dt="2023-09-15T21:59:45.351" v="1449" actId="26606"/>
          <ac:spMkLst>
            <pc:docMk/>
            <pc:sldMk cId="3336766795" sldId="326"/>
            <ac:spMk id="20" creationId="{6C22FCAC-D7EC-4A52-B153-FF761E2235B3}"/>
          </ac:spMkLst>
        </pc:spChg>
        <pc:spChg chg="add">
          <ac:chgData name="Briggs, Quinn" userId="bd4ed5c9-a142-40f7-8e5e-68f389f6aa57" providerId="ADAL" clId="{DF5E73E1-958C-4B25-86D0-55DDFE9A40D0}" dt="2023-09-15T22:00:31.953" v="1511" actId="26606"/>
          <ac:spMkLst>
            <pc:docMk/>
            <pc:sldMk cId="3336766795" sldId="326"/>
            <ac:spMk id="28" creationId="{1CD07172-CD61-45EB-BEE3-F644503E5C8A}"/>
          </ac:spMkLst>
        </pc:spChg>
        <pc:spChg chg="add">
          <ac:chgData name="Briggs, Quinn" userId="bd4ed5c9-a142-40f7-8e5e-68f389f6aa57" providerId="ADAL" clId="{DF5E73E1-958C-4B25-86D0-55DDFE9A40D0}" dt="2023-09-15T22:00:31.953" v="1511" actId="26606"/>
          <ac:spMkLst>
            <pc:docMk/>
            <pc:sldMk cId="3336766795" sldId="326"/>
            <ac:spMk id="30" creationId="{1EADA5DB-ED12-413A-AAB5-6A8D1152E6C4}"/>
          </ac:spMkLst>
        </pc:spChg>
        <pc:spChg chg="add">
          <ac:chgData name="Briggs, Quinn" userId="bd4ed5c9-a142-40f7-8e5e-68f389f6aa57" providerId="ADAL" clId="{DF5E73E1-958C-4B25-86D0-55DDFE9A40D0}" dt="2023-09-15T22:00:31.953" v="1511" actId="26606"/>
          <ac:spMkLst>
            <pc:docMk/>
            <pc:sldMk cId="3336766795" sldId="326"/>
            <ac:spMk id="32" creationId="{8BA45E5C-ACB9-49E8-B4DB-5255C2376673}"/>
          </ac:spMkLst>
        </pc:spChg>
        <pc:spChg chg="add">
          <ac:chgData name="Briggs, Quinn" userId="bd4ed5c9-a142-40f7-8e5e-68f389f6aa57" providerId="ADAL" clId="{DF5E73E1-958C-4B25-86D0-55DDFE9A40D0}" dt="2023-09-15T22:00:31.953" v="1511" actId="26606"/>
          <ac:spMkLst>
            <pc:docMk/>
            <pc:sldMk cId="3336766795" sldId="326"/>
            <ac:spMk id="34" creationId="{857E618C-1D7B-4A51-90C1-6106CD8A1AE7}"/>
          </ac:spMkLst>
        </pc:spChg>
        <pc:grpChg chg="add">
          <ac:chgData name="Briggs, Quinn" userId="bd4ed5c9-a142-40f7-8e5e-68f389f6aa57" providerId="ADAL" clId="{DF5E73E1-958C-4B25-86D0-55DDFE9A40D0}" dt="2023-09-15T22:00:31.953" v="1511" actId="26606"/>
          <ac:grpSpMkLst>
            <pc:docMk/>
            <pc:sldMk cId="3336766795" sldId="326"/>
            <ac:grpSpMk id="17" creationId="{749C117F-F390-437B-ADB0-57E87EFF34F5}"/>
          </ac:grpSpMkLst>
        </pc:grpChg>
        <pc:picChg chg="add del mod ord">
          <ac:chgData name="Briggs, Quinn" userId="bd4ed5c9-a142-40f7-8e5e-68f389f6aa57" providerId="ADAL" clId="{DF5E73E1-958C-4B25-86D0-55DDFE9A40D0}" dt="2023-09-15T21:59:06.325" v="1388" actId="22"/>
          <ac:picMkLst>
            <pc:docMk/>
            <pc:sldMk cId="3336766795" sldId="326"/>
            <ac:picMk id="5" creationId="{94091869-04EC-370D-FD9F-A4FF5517E050}"/>
          </ac:picMkLst>
        </pc:picChg>
        <pc:picChg chg="add mod ord">
          <ac:chgData name="Briggs, Quinn" userId="bd4ed5c9-a142-40f7-8e5e-68f389f6aa57" providerId="ADAL" clId="{DF5E73E1-958C-4B25-86D0-55DDFE9A40D0}" dt="2023-09-18T17:01:04.070" v="4527" actId="1076"/>
          <ac:picMkLst>
            <pc:docMk/>
            <pc:sldMk cId="3336766795" sldId="326"/>
            <ac:picMk id="7" creationId="{5DFF9D98-342A-C3BA-AAC1-F3A7DFC436D0}"/>
          </ac:picMkLst>
        </pc:picChg>
        <pc:cxnChg chg="add">
          <ac:chgData name="Briggs, Quinn" userId="bd4ed5c9-a142-40f7-8e5e-68f389f6aa57" providerId="ADAL" clId="{DF5E73E1-958C-4B25-86D0-55DDFE9A40D0}" dt="2023-09-15T22:00:31.953" v="1511" actId="26606"/>
          <ac:cxnSpMkLst>
            <pc:docMk/>
            <pc:sldMk cId="3336766795" sldId="326"/>
            <ac:cxnSpMk id="26" creationId="{20742BC3-654B-4E41-9A6A-73A42E477639}"/>
          </ac:cxnSpMkLst>
        </pc:cxnChg>
      </pc:sldChg>
      <pc:sldChg chg="addSp modSp new mod ord setBg modAnim">
        <pc:chgData name="Briggs, Quinn" userId="bd4ed5c9-a142-40f7-8e5e-68f389f6aa57" providerId="ADAL" clId="{DF5E73E1-958C-4B25-86D0-55DDFE9A40D0}" dt="2023-09-18T16:46:04.314" v="4209"/>
        <pc:sldMkLst>
          <pc:docMk/>
          <pc:sldMk cId="2126244451" sldId="327"/>
        </pc:sldMkLst>
        <pc:spChg chg="mod">
          <ac:chgData name="Briggs, Quinn" userId="bd4ed5c9-a142-40f7-8e5e-68f389f6aa57" providerId="ADAL" clId="{DF5E73E1-958C-4B25-86D0-55DDFE9A40D0}" dt="2023-09-15T23:38:45.110" v="3160" actId="26606"/>
          <ac:spMkLst>
            <pc:docMk/>
            <pc:sldMk cId="2126244451" sldId="327"/>
            <ac:spMk id="2" creationId="{C225BDA6-5C60-BDF8-46B2-AF7F7A6F5A8B}"/>
          </ac:spMkLst>
        </pc:spChg>
        <pc:spChg chg="mod ord">
          <ac:chgData name="Briggs, Quinn" userId="bd4ed5c9-a142-40f7-8e5e-68f389f6aa57" providerId="ADAL" clId="{DF5E73E1-958C-4B25-86D0-55DDFE9A40D0}" dt="2023-09-15T23:39:02.309" v="3165" actId="404"/>
          <ac:spMkLst>
            <pc:docMk/>
            <pc:sldMk cId="2126244451" sldId="327"/>
            <ac:spMk id="3" creationId="{C523D8FC-C08D-8313-8A99-30098DFCC58C}"/>
          </ac:spMkLst>
        </pc:spChg>
        <pc:spChg chg="add">
          <ac:chgData name="Briggs, Quinn" userId="bd4ed5c9-a142-40f7-8e5e-68f389f6aa57" providerId="ADAL" clId="{DF5E73E1-958C-4B25-86D0-55DDFE9A40D0}" dt="2023-09-15T23:38:45.110" v="3160" actId="26606"/>
          <ac:spMkLst>
            <pc:docMk/>
            <pc:sldMk cId="2126244451" sldId="327"/>
            <ac:spMk id="10" creationId="{572F6A24-139E-4EB5-86D2-431F42EF85CB}"/>
          </ac:spMkLst>
        </pc:spChg>
        <pc:spChg chg="add">
          <ac:chgData name="Briggs, Quinn" userId="bd4ed5c9-a142-40f7-8e5e-68f389f6aa57" providerId="ADAL" clId="{DF5E73E1-958C-4B25-86D0-55DDFE9A40D0}" dt="2023-09-15T23:38:45.110" v="3160" actId="26606"/>
          <ac:spMkLst>
            <pc:docMk/>
            <pc:sldMk cId="2126244451" sldId="327"/>
            <ac:spMk id="18" creationId="{C9DA5B05-DD14-4860-AC45-02A8D2EE1AA5}"/>
          </ac:spMkLst>
        </pc:spChg>
        <pc:grpChg chg="add">
          <ac:chgData name="Briggs, Quinn" userId="bd4ed5c9-a142-40f7-8e5e-68f389f6aa57" providerId="ADAL" clId="{DF5E73E1-958C-4B25-86D0-55DDFE9A40D0}" dt="2023-09-15T23:38:45.110" v="3160" actId="26606"/>
          <ac:grpSpMkLst>
            <pc:docMk/>
            <pc:sldMk cId="2126244451" sldId="327"/>
            <ac:grpSpMk id="12" creationId="{3963AE85-BE5D-4975-BACF-DDDCC9C2ACDE}"/>
          </ac:grpSpMkLst>
        </pc:grpChg>
        <pc:picChg chg="add mod">
          <ac:chgData name="Briggs, Quinn" userId="bd4ed5c9-a142-40f7-8e5e-68f389f6aa57" providerId="ADAL" clId="{DF5E73E1-958C-4B25-86D0-55DDFE9A40D0}" dt="2023-09-15T23:38:45.110" v="3160" actId="26606"/>
          <ac:picMkLst>
            <pc:docMk/>
            <pc:sldMk cId="2126244451" sldId="327"/>
            <ac:picMk id="5" creationId="{67FE00D5-F479-F2D3-C0AD-6EBD075CE2FB}"/>
          </ac:picMkLst>
        </pc:picChg>
        <pc:cxnChg chg="add">
          <ac:chgData name="Briggs, Quinn" userId="bd4ed5c9-a142-40f7-8e5e-68f389f6aa57" providerId="ADAL" clId="{DF5E73E1-958C-4B25-86D0-55DDFE9A40D0}" dt="2023-09-15T23:38:45.110" v="3160" actId="26606"/>
          <ac:cxnSpMkLst>
            <pc:docMk/>
            <pc:sldMk cId="2126244451" sldId="327"/>
            <ac:cxnSpMk id="20" creationId="{36BE37AC-AD36-4C42-9B8C-C5500F4E7C63}"/>
          </ac:cxnSpMkLst>
        </pc:cxnChg>
      </pc:sldChg>
      <pc:sldChg chg="addSp delSp modSp new mod modAnim">
        <pc:chgData name="Briggs, Quinn" userId="bd4ed5c9-a142-40f7-8e5e-68f389f6aa57" providerId="ADAL" clId="{DF5E73E1-958C-4B25-86D0-55DDFE9A40D0}" dt="2023-09-15T23:04:56.175" v="1668"/>
        <pc:sldMkLst>
          <pc:docMk/>
          <pc:sldMk cId="2503058858" sldId="328"/>
        </pc:sldMkLst>
        <pc:spChg chg="mod">
          <ac:chgData name="Briggs, Quinn" userId="bd4ed5c9-a142-40f7-8e5e-68f389f6aa57" providerId="ADAL" clId="{DF5E73E1-958C-4B25-86D0-55DDFE9A40D0}" dt="2023-09-15T22:50:55.863" v="1667" actId="20577"/>
          <ac:spMkLst>
            <pc:docMk/>
            <pc:sldMk cId="2503058858" sldId="328"/>
            <ac:spMk id="2" creationId="{D9244181-6A88-0392-5116-A4E19E8CBE95}"/>
          </ac:spMkLst>
        </pc:spChg>
        <pc:spChg chg="del">
          <ac:chgData name="Briggs, Quinn" userId="bd4ed5c9-a142-40f7-8e5e-68f389f6aa57" providerId="ADAL" clId="{DF5E73E1-958C-4B25-86D0-55DDFE9A40D0}" dt="2023-09-15T23:04:56.175" v="1668"/>
          <ac:spMkLst>
            <pc:docMk/>
            <pc:sldMk cId="2503058858" sldId="328"/>
            <ac:spMk id="3" creationId="{736E85CA-4A83-6C56-85FF-F9674399C634}"/>
          </ac:spMkLst>
        </pc:spChg>
        <pc:picChg chg="add mod">
          <ac:chgData name="Briggs, Quinn" userId="bd4ed5c9-a142-40f7-8e5e-68f389f6aa57" providerId="ADAL" clId="{DF5E73E1-958C-4B25-86D0-55DDFE9A40D0}" dt="2023-09-15T23:04:56.175" v="1668"/>
          <ac:picMkLst>
            <pc:docMk/>
            <pc:sldMk cId="2503058858" sldId="328"/>
            <ac:picMk id="4" creationId="{B49DDDE1-C53B-7A7E-586E-C83C7BCEEC59}"/>
          </ac:picMkLst>
        </pc:picChg>
      </pc:sldChg>
      <pc:sldChg chg="modSp new mod">
        <pc:chgData name="Briggs, Quinn" userId="bd4ed5c9-a142-40f7-8e5e-68f389f6aa57" providerId="ADAL" clId="{DF5E73E1-958C-4B25-86D0-55DDFE9A40D0}" dt="2023-09-18T17:09:35.830" v="4698" actId="20577"/>
        <pc:sldMkLst>
          <pc:docMk/>
          <pc:sldMk cId="2708992443" sldId="329"/>
        </pc:sldMkLst>
        <pc:spChg chg="mod">
          <ac:chgData name="Briggs, Quinn" userId="bd4ed5c9-a142-40f7-8e5e-68f389f6aa57" providerId="ADAL" clId="{DF5E73E1-958C-4B25-86D0-55DDFE9A40D0}" dt="2023-09-15T23:33:05.925" v="2706" actId="20577"/>
          <ac:spMkLst>
            <pc:docMk/>
            <pc:sldMk cId="2708992443" sldId="329"/>
            <ac:spMk id="2" creationId="{DBF9B833-4737-9CC9-F31F-5B539A3CA58F}"/>
          </ac:spMkLst>
        </pc:spChg>
        <pc:spChg chg="mod">
          <ac:chgData name="Briggs, Quinn" userId="bd4ed5c9-a142-40f7-8e5e-68f389f6aa57" providerId="ADAL" clId="{DF5E73E1-958C-4B25-86D0-55DDFE9A40D0}" dt="2023-09-18T17:09:35.830" v="4698" actId="20577"/>
          <ac:spMkLst>
            <pc:docMk/>
            <pc:sldMk cId="2708992443" sldId="329"/>
            <ac:spMk id="3" creationId="{174D080E-B7EA-756C-6EAA-D63358347371}"/>
          </ac:spMkLst>
        </pc:spChg>
      </pc:sldChg>
      <pc:sldChg chg="addSp modSp new mod setBg">
        <pc:chgData name="Briggs, Quinn" userId="bd4ed5c9-a142-40f7-8e5e-68f389f6aa57" providerId="ADAL" clId="{DF5E73E1-958C-4B25-86D0-55DDFE9A40D0}" dt="2023-09-15T23:13:48.882" v="2249" actId="26606"/>
        <pc:sldMkLst>
          <pc:docMk/>
          <pc:sldMk cId="1676673723" sldId="330"/>
        </pc:sldMkLst>
        <pc:spChg chg="mod">
          <ac:chgData name="Briggs, Quinn" userId="bd4ed5c9-a142-40f7-8e5e-68f389f6aa57" providerId="ADAL" clId="{DF5E73E1-958C-4B25-86D0-55DDFE9A40D0}" dt="2023-09-15T23:13:48.882" v="2249" actId="26606"/>
          <ac:spMkLst>
            <pc:docMk/>
            <pc:sldMk cId="1676673723" sldId="330"/>
            <ac:spMk id="2" creationId="{BF7A26ED-04C5-CBC2-1FC6-079BEC0526FA}"/>
          </ac:spMkLst>
        </pc:spChg>
        <pc:spChg chg="add">
          <ac:chgData name="Briggs, Quinn" userId="bd4ed5c9-a142-40f7-8e5e-68f389f6aa57" providerId="ADAL" clId="{DF5E73E1-958C-4B25-86D0-55DDFE9A40D0}" dt="2023-09-15T23:13:48.882" v="2249" actId="26606"/>
          <ac:spMkLst>
            <pc:docMk/>
            <pc:sldMk cId="1676673723" sldId="330"/>
            <ac:spMk id="17" creationId="{575E71FA-50BD-43F8-8C98-04339283A93D}"/>
          </ac:spMkLst>
        </pc:spChg>
        <pc:spChg chg="add">
          <ac:chgData name="Briggs, Quinn" userId="bd4ed5c9-a142-40f7-8e5e-68f389f6aa57" providerId="ADAL" clId="{DF5E73E1-958C-4B25-86D0-55DDFE9A40D0}" dt="2023-09-15T23:13:48.882" v="2249" actId="26606"/>
          <ac:spMkLst>
            <pc:docMk/>
            <pc:sldMk cId="1676673723" sldId="330"/>
            <ac:spMk id="25" creationId="{E89B1776-F953-4C0F-8E85-E9C66B1EF003}"/>
          </ac:spMkLst>
        </pc:spChg>
        <pc:grpChg chg="add">
          <ac:chgData name="Briggs, Quinn" userId="bd4ed5c9-a142-40f7-8e5e-68f389f6aa57" providerId="ADAL" clId="{DF5E73E1-958C-4B25-86D0-55DDFE9A40D0}" dt="2023-09-15T23:13:48.882" v="2249" actId="26606"/>
          <ac:grpSpMkLst>
            <pc:docMk/>
            <pc:sldMk cId="1676673723" sldId="330"/>
            <ac:grpSpMk id="9" creationId="{749C117F-F390-437B-ADB0-57E87EFF34F5}"/>
          </ac:grpSpMkLst>
        </pc:grpChg>
        <pc:grpChg chg="add">
          <ac:chgData name="Briggs, Quinn" userId="bd4ed5c9-a142-40f7-8e5e-68f389f6aa57" providerId="ADAL" clId="{DF5E73E1-958C-4B25-86D0-55DDFE9A40D0}" dt="2023-09-15T23:13:48.882" v="2249" actId="26606"/>
          <ac:grpSpMkLst>
            <pc:docMk/>
            <pc:sldMk cId="1676673723" sldId="330"/>
            <ac:grpSpMk id="19" creationId="{CF1AA7F6-A589-4BC8-BC72-2CA6DC908398}"/>
          </ac:grpSpMkLst>
        </pc:grpChg>
        <pc:picChg chg="add mod">
          <ac:chgData name="Briggs, Quinn" userId="bd4ed5c9-a142-40f7-8e5e-68f389f6aa57" providerId="ADAL" clId="{DF5E73E1-958C-4B25-86D0-55DDFE9A40D0}" dt="2023-09-15T23:13:48.882" v="2249" actId="26606"/>
          <ac:picMkLst>
            <pc:docMk/>
            <pc:sldMk cId="1676673723" sldId="330"/>
            <ac:picMk id="4" creationId="{E003CE48-A5BA-B451-6333-8A68BA28C040}"/>
          </ac:picMkLst>
        </pc:picChg>
        <pc:cxnChg chg="add">
          <ac:chgData name="Briggs, Quinn" userId="bd4ed5c9-a142-40f7-8e5e-68f389f6aa57" providerId="ADAL" clId="{DF5E73E1-958C-4B25-86D0-55DDFE9A40D0}" dt="2023-09-15T23:13:48.882" v="2249" actId="26606"/>
          <ac:cxnSpMkLst>
            <pc:docMk/>
            <pc:sldMk cId="1676673723" sldId="330"/>
            <ac:cxnSpMk id="15" creationId="{20742BC3-654B-4E41-9A6A-73A42E477639}"/>
          </ac:cxnSpMkLst>
        </pc:cxnChg>
        <pc:cxnChg chg="add">
          <ac:chgData name="Briggs, Quinn" userId="bd4ed5c9-a142-40f7-8e5e-68f389f6aa57" providerId="ADAL" clId="{DF5E73E1-958C-4B25-86D0-55DDFE9A40D0}" dt="2023-09-15T23:13:48.882" v="2249" actId="26606"/>
          <ac:cxnSpMkLst>
            <pc:docMk/>
            <pc:sldMk cId="1676673723" sldId="330"/>
            <ac:cxnSpMk id="27" creationId="{997356D0-D934-42B9-8291-DF34A3AC0CFE}"/>
          </ac:cxnSpMkLst>
        </pc:cxnChg>
      </pc:sldChg>
      <pc:sldChg chg="modSp new mod modAnim">
        <pc:chgData name="Briggs, Quinn" userId="bd4ed5c9-a142-40f7-8e5e-68f389f6aa57" providerId="ADAL" clId="{DF5E73E1-958C-4B25-86D0-55DDFE9A40D0}" dt="2023-09-18T17:10:31.357" v="4702"/>
        <pc:sldMkLst>
          <pc:docMk/>
          <pc:sldMk cId="3537285252" sldId="331"/>
        </pc:sldMkLst>
        <pc:spChg chg="mod">
          <ac:chgData name="Briggs, Quinn" userId="bd4ed5c9-a142-40f7-8e5e-68f389f6aa57" providerId="ADAL" clId="{DF5E73E1-958C-4B25-86D0-55DDFE9A40D0}" dt="2023-09-15T23:14:53.515" v="2279" actId="27636"/>
          <ac:spMkLst>
            <pc:docMk/>
            <pc:sldMk cId="3537285252" sldId="331"/>
            <ac:spMk id="2" creationId="{830837D4-C65D-7261-234C-1E4DBF034D8D}"/>
          </ac:spMkLst>
        </pc:spChg>
        <pc:spChg chg="mod">
          <ac:chgData name="Briggs, Quinn" userId="bd4ed5c9-a142-40f7-8e5e-68f389f6aa57" providerId="ADAL" clId="{DF5E73E1-958C-4B25-86D0-55DDFE9A40D0}" dt="2023-09-18T17:10:31.357" v="4702"/>
          <ac:spMkLst>
            <pc:docMk/>
            <pc:sldMk cId="3537285252" sldId="331"/>
            <ac:spMk id="3" creationId="{1BE0AC83-82E3-4D9F-CC55-B0A925582A2A}"/>
          </ac:spMkLst>
        </pc:spChg>
      </pc:sldChg>
      <pc:sldChg chg="addSp modSp new mod setBg">
        <pc:chgData name="Briggs, Quinn" userId="bd4ed5c9-a142-40f7-8e5e-68f389f6aa57" providerId="ADAL" clId="{DF5E73E1-958C-4B25-86D0-55DDFE9A40D0}" dt="2023-09-15T23:20:22.690" v="2389" actId="20577"/>
        <pc:sldMkLst>
          <pc:docMk/>
          <pc:sldMk cId="2317819336" sldId="332"/>
        </pc:sldMkLst>
        <pc:spChg chg="mod">
          <ac:chgData name="Briggs, Quinn" userId="bd4ed5c9-a142-40f7-8e5e-68f389f6aa57" providerId="ADAL" clId="{DF5E73E1-958C-4B25-86D0-55DDFE9A40D0}" dt="2023-09-15T23:19:59.281" v="2362" actId="26606"/>
          <ac:spMkLst>
            <pc:docMk/>
            <pc:sldMk cId="2317819336" sldId="332"/>
            <ac:spMk id="2" creationId="{7F2D606A-EDFA-661F-AA85-24C298A3BE53}"/>
          </ac:spMkLst>
        </pc:spChg>
        <pc:spChg chg="mod ord">
          <ac:chgData name="Briggs, Quinn" userId="bd4ed5c9-a142-40f7-8e5e-68f389f6aa57" providerId="ADAL" clId="{DF5E73E1-958C-4B25-86D0-55DDFE9A40D0}" dt="2023-09-15T23:20:22.690" v="2389" actId="20577"/>
          <ac:spMkLst>
            <pc:docMk/>
            <pc:sldMk cId="2317819336" sldId="332"/>
            <ac:spMk id="3" creationId="{27141A3E-B62B-2F91-E31D-693031795255}"/>
          </ac:spMkLst>
        </pc:spChg>
        <pc:spChg chg="add">
          <ac:chgData name="Briggs, Quinn" userId="bd4ed5c9-a142-40f7-8e5e-68f389f6aa57" providerId="ADAL" clId="{DF5E73E1-958C-4B25-86D0-55DDFE9A40D0}" dt="2023-09-15T23:19:59.281" v="2362" actId="26606"/>
          <ac:spMkLst>
            <pc:docMk/>
            <pc:sldMk cId="2317819336" sldId="332"/>
            <ac:spMk id="10" creationId="{22AC0F86-9A78-4E84-A4B4-ADB8B2629A0C}"/>
          </ac:spMkLst>
        </pc:spChg>
        <pc:spChg chg="add">
          <ac:chgData name="Briggs, Quinn" userId="bd4ed5c9-a142-40f7-8e5e-68f389f6aa57" providerId="ADAL" clId="{DF5E73E1-958C-4B25-86D0-55DDFE9A40D0}" dt="2023-09-15T23:19:59.281" v="2362" actId="26606"/>
          <ac:spMkLst>
            <pc:docMk/>
            <pc:sldMk cId="2317819336" sldId="332"/>
            <ac:spMk id="18" creationId="{69A54E25-1C05-48E5-A5CC-3778C1D3632D}"/>
          </ac:spMkLst>
        </pc:spChg>
        <pc:grpChg chg="add">
          <ac:chgData name="Briggs, Quinn" userId="bd4ed5c9-a142-40f7-8e5e-68f389f6aa57" providerId="ADAL" clId="{DF5E73E1-958C-4B25-86D0-55DDFE9A40D0}" dt="2023-09-15T23:19:59.281" v="2362" actId="26606"/>
          <ac:grpSpMkLst>
            <pc:docMk/>
            <pc:sldMk cId="2317819336" sldId="332"/>
            <ac:grpSpMk id="12" creationId="{4AF78B9E-8BE2-4706-9377-A05FA25ABABF}"/>
          </ac:grpSpMkLst>
        </pc:grpChg>
        <pc:picChg chg="add mod">
          <ac:chgData name="Briggs, Quinn" userId="bd4ed5c9-a142-40f7-8e5e-68f389f6aa57" providerId="ADAL" clId="{DF5E73E1-958C-4B25-86D0-55DDFE9A40D0}" dt="2023-09-15T23:19:59.281" v="2362" actId="26606"/>
          <ac:picMkLst>
            <pc:docMk/>
            <pc:sldMk cId="2317819336" sldId="332"/>
            <ac:picMk id="5" creationId="{0FEDA7B1-947A-3C9F-39A4-F6CC07F403AC}"/>
          </ac:picMkLst>
        </pc:picChg>
        <pc:cxnChg chg="add">
          <ac:chgData name="Briggs, Quinn" userId="bd4ed5c9-a142-40f7-8e5e-68f389f6aa57" providerId="ADAL" clId="{DF5E73E1-958C-4B25-86D0-55DDFE9A40D0}" dt="2023-09-15T23:19:59.281" v="2362" actId="26606"/>
          <ac:cxnSpMkLst>
            <pc:docMk/>
            <pc:sldMk cId="2317819336" sldId="332"/>
            <ac:cxnSpMk id="20" creationId="{0E5D0023-B23E-4823-8D72-B07FFF8CAE96}"/>
          </ac:cxnSpMkLst>
        </pc:cxnChg>
      </pc:sldChg>
      <pc:sldChg chg="delSp modSp new mod">
        <pc:chgData name="Briggs, Quinn" userId="bd4ed5c9-a142-40f7-8e5e-68f389f6aa57" providerId="ADAL" clId="{DF5E73E1-958C-4B25-86D0-55DDFE9A40D0}" dt="2023-09-15T23:30:13.821" v="2593" actId="255"/>
        <pc:sldMkLst>
          <pc:docMk/>
          <pc:sldMk cId="117708727" sldId="333"/>
        </pc:sldMkLst>
        <pc:spChg chg="mod">
          <ac:chgData name="Briggs, Quinn" userId="bd4ed5c9-a142-40f7-8e5e-68f389f6aa57" providerId="ADAL" clId="{DF5E73E1-958C-4B25-86D0-55DDFE9A40D0}" dt="2023-09-15T23:29:19.546" v="2546" actId="20577"/>
          <ac:spMkLst>
            <pc:docMk/>
            <pc:sldMk cId="117708727" sldId="333"/>
            <ac:spMk id="2" creationId="{BEE5E35E-56D9-1E70-A860-F898099324D6}"/>
          </ac:spMkLst>
        </pc:spChg>
        <pc:spChg chg="mod">
          <ac:chgData name="Briggs, Quinn" userId="bd4ed5c9-a142-40f7-8e5e-68f389f6aa57" providerId="ADAL" clId="{DF5E73E1-958C-4B25-86D0-55DDFE9A40D0}" dt="2023-09-15T23:30:13.821" v="2593" actId="255"/>
          <ac:spMkLst>
            <pc:docMk/>
            <pc:sldMk cId="117708727" sldId="333"/>
            <ac:spMk id="3" creationId="{7F6E95B7-D550-D1BF-8288-1B9F5887259E}"/>
          </ac:spMkLst>
        </pc:spChg>
        <pc:spChg chg="del mod">
          <ac:chgData name="Briggs, Quinn" userId="bd4ed5c9-a142-40f7-8e5e-68f389f6aa57" providerId="ADAL" clId="{DF5E73E1-958C-4B25-86D0-55DDFE9A40D0}" dt="2023-09-15T23:29:44.460" v="2583" actId="478"/>
          <ac:spMkLst>
            <pc:docMk/>
            <pc:sldMk cId="117708727" sldId="333"/>
            <ac:spMk id="4" creationId="{DFF44833-8E57-2933-6989-D8FEDD6A9970}"/>
          </ac:spMkLst>
        </pc:spChg>
      </pc:sldChg>
      <pc:sldChg chg="modSp new mod">
        <pc:chgData name="Briggs, Quinn" userId="bd4ed5c9-a142-40f7-8e5e-68f389f6aa57" providerId="ADAL" clId="{DF5E73E1-958C-4B25-86D0-55DDFE9A40D0}" dt="2023-09-15T23:29:34.003" v="2582" actId="20577"/>
        <pc:sldMkLst>
          <pc:docMk/>
          <pc:sldMk cId="2365405561" sldId="334"/>
        </pc:sldMkLst>
        <pc:spChg chg="mod">
          <ac:chgData name="Briggs, Quinn" userId="bd4ed5c9-a142-40f7-8e5e-68f389f6aa57" providerId="ADAL" clId="{DF5E73E1-958C-4B25-86D0-55DDFE9A40D0}" dt="2023-09-15T23:29:34.003" v="2582" actId="20577"/>
          <ac:spMkLst>
            <pc:docMk/>
            <pc:sldMk cId="2365405561" sldId="334"/>
            <ac:spMk id="2" creationId="{3E27931F-9571-F916-3188-CEF041EBF783}"/>
          </ac:spMkLst>
        </pc:spChg>
        <pc:spChg chg="mod">
          <ac:chgData name="Briggs, Quinn" userId="bd4ed5c9-a142-40f7-8e5e-68f389f6aa57" providerId="ADAL" clId="{DF5E73E1-958C-4B25-86D0-55DDFE9A40D0}" dt="2023-09-15T23:29:26.648" v="2549" actId="27636"/>
          <ac:spMkLst>
            <pc:docMk/>
            <pc:sldMk cId="2365405561" sldId="334"/>
            <ac:spMk id="3" creationId="{1E017864-095B-9C1E-A21A-288448F8358F}"/>
          </ac:spMkLst>
        </pc:spChg>
      </pc:sldChg>
      <pc:sldChg chg="new del">
        <pc:chgData name="Briggs, Quinn" userId="bd4ed5c9-a142-40f7-8e5e-68f389f6aa57" providerId="ADAL" clId="{DF5E73E1-958C-4B25-86D0-55DDFE9A40D0}" dt="2023-09-15T23:31:10.672" v="2595" actId="47"/>
        <pc:sldMkLst>
          <pc:docMk/>
          <pc:sldMk cId="2007596706" sldId="335"/>
        </pc:sldMkLst>
      </pc:sldChg>
      <pc:sldChg chg="modSp new mod">
        <pc:chgData name="Briggs, Quinn" userId="bd4ed5c9-a142-40f7-8e5e-68f389f6aa57" providerId="ADAL" clId="{DF5E73E1-958C-4B25-86D0-55DDFE9A40D0}" dt="2023-09-15T23:31:27.966" v="2634" actId="20577"/>
        <pc:sldMkLst>
          <pc:docMk/>
          <pc:sldMk cId="4157366373" sldId="335"/>
        </pc:sldMkLst>
        <pc:spChg chg="mod">
          <ac:chgData name="Briggs, Quinn" userId="bd4ed5c9-a142-40f7-8e5e-68f389f6aa57" providerId="ADAL" clId="{DF5E73E1-958C-4B25-86D0-55DDFE9A40D0}" dt="2023-09-15T23:31:21.315" v="2630" actId="20577"/>
          <ac:spMkLst>
            <pc:docMk/>
            <pc:sldMk cId="4157366373" sldId="335"/>
            <ac:spMk id="2" creationId="{C37D5F5B-67AA-3B7A-F8CB-86AA82323D57}"/>
          </ac:spMkLst>
        </pc:spChg>
        <pc:spChg chg="mod">
          <ac:chgData name="Briggs, Quinn" userId="bd4ed5c9-a142-40f7-8e5e-68f389f6aa57" providerId="ADAL" clId="{DF5E73E1-958C-4B25-86D0-55DDFE9A40D0}" dt="2023-09-15T23:31:27.966" v="2634" actId="20577"/>
          <ac:spMkLst>
            <pc:docMk/>
            <pc:sldMk cId="4157366373" sldId="335"/>
            <ac:spMk id="3" creationId="{DDB0478D-5E84-88B4-CBE2-63D6DE25A94B}"/>
          </ac:spMkLst>
        </pc:spChg>
      </pc:sldChg>
      <pc:sldChg chg="modSp new mod">
        <pc:chgData name="Briggs, Quinn" userId="bd4ed5c9-a142-40f7-8e5e-68f389f6aa57" providerId="ADAL" clId="{DF5E73E1-958C-4B25-86D0-55DDFE9A40D0}" dt="2023-09-15T23:32:07.573" v="2684" actId="20577"/>
        <pc:sldMkLst>
          <pc:docMk/>
          <pc:sldMk cId="2731596534" sldId="336"/>
        </pc:sldMkLst>
        <pc:spChg chg="mod">
          <ac:chgData name="Briggs, Quinn" userId="bd4ed5c9-a142-40f7-8e5e-68f389f6aa57" providerId="ADAL" clId="{DF5E73E1-958C-4B25-86D0-55DDFE9A40D0}" dt="2023-09-15T23:31:59.123" v="2680" actId="20577"/>
          <ac:spMkLst>
            <pc:docMk/>
            <pc:sldMk cId="2731596534" sldId="336"/>
            <ac:spMk id="2" creationId="{01F5A025-911D-D7FE-628E-D3445CD59F3A}"/>
          </ac:spMkLst>
        </pc:spChg>
        <pc:spChg chg="mod">
          <ac:chgData name="Briggs, Quinn" userId="bd4ed5c9-a142-40f7-8e5e-68f389f6aa57" providerId="ADAL" clId="{DF5E73E1-958C-4B25-86D0-55DDFE9A40D0}" dt="2023-09-15T23:32:07.573" v="2684" actId="20577"/>
          <ac:spMkLst>
            <pc:docMk/>
            <pc:sldMk cId="2731596534" sldId="336"/>
            <ac:spMk id="3" creationId="{00D19A8D-73E3-DA8E-982E-B1B6C366CD92}"/>
          </ac:spMkLst>
        </pc:spChg>
      </pc:sldChg>
      <pc:sldChg chg="addSp delSp modSp new mod setBg">
        <pc:chgData name="Briggs, Quinn" userId="bd4ed5c9-a142-40f7-8e5e-68f389f6aa57" providerId="ADAL" clId="{DF5E73E1-958C-4B25-86D0-55DDFE9A40D0}" dt="2023-09-18T16:50:52.365" v="4334" actId="26606"/>
        <pc:sldMkLst>
          <pc:docMk/>
          <pc:sldMk cId="814681342" sldId="337"/>
        </pc:sldMkLst>
        <pc:spChg chg="mod">
          <ac:chgData name="Briggs, Quinn" userId="bd4ed5c9-a142-40f7-8e5e-68f389f6aa57" providerId="ADAL" clId="{DF5E73E1-958C-4B25-86D0-55DDFE9A40D0}" dt="2023-09-18T16:32:13.464" v="3291" actId="26606"/>
          <ac:spMkLst>
            <pc:docMk/>
            <pc:sldMk cId="814681342" sldId="337"/>
            <ac:spMk id="2" creationId="{C3D287DF-A51D-F271-CC02-DC5D505E362C}"/>
          </ac:spMkLst>
        </pc:spChg>
        <pc:spChg chg="add del">
          <ac:chgData name="Briggs, Quinn" userId="bd4ed5c9-a142-40f7-8e5e-68f389f6aa57" providerId="ADAL" clId="{DF5E73E1-958C-4B25-86D0-55DDFE9A40D0}" dt="2023-09-18T16:50:52.365" v="4334" actId="26606"/>
          <ac:spMkLst>
            <pc:docMk/>
            <pc:sldMk cId="814681342" sldId="337"/>
            <ac:spMk id="1039" creationId="{1CD07172-CD61-45EB-BEE3-F644503E5C8A}"/>
          </ac:spMkLst>
        </pc:spChg>
        <pc:spChg chg="add del">
          <ac:chgData name="Briggs, Quinn" userId="bd4ed5c9-a142-40f7-8e5e-68f389f6aa57" providerId="ADAL" clId="{DF5E73E1-958C-4B25-86D0-55DDFE9A40D0}" dt="2023-09-18T16:50:52.365" v="4334" actId="26606"/>
          <ac:spMkLst>
            <pc:docMk/>
            <pc:sldMk cId="814681342" sldId="337"/>
            <ac:spMk id="1041" creationId="{1EADA5DB-ED12-413A-AAB5-6A8D1152E6C4}"/>
          </ac:spMkLst>
        </pc:spChg>
        <pc:spChg chg="add del">
          <ac:chgData name="Briggs, Quinn" userId="bd4ed5c9-a142-40f7-8e5e-68f389f6aa57" providerId="ADAL" clId="{DF5E73E1-958C-4B25-86D0-55DDFE9A40D0}" dt="2023-09-18T16:50:52.365" v="4334" actId="26606"/>
          <ac:spMkLst>
            <pc:docMk/>
            <pc:sldMk cId="814681342" sldId="337"/>
            <ac:spMk id="1043" creationId="{8BA45E5C-ACB9-49E8-B4DB-5255C2376673}"/>
          </ac:spMkLst>
        </pc:spChg>
        <pc:spChg chg="add del">
          <ac:chgData name="Briggs, Quinn" userId="bd4ed5c9-a142-40f7-8e5e-68f389f6aa57" providerId="ADAL" clId="{DF5E73E1-958C-4B25-86D0-55DDFE9A40D0}" dt="2023-09-18T16:50:52.365" v="4334" actId="26606"/>
          <ac:spMkLst>
            <pc:docMk/>
            <pc:sldMk cId="814681342" sldId="337"/>
            <ac:spMk id="1045" creationId="{857E618C-1D7B-4A51-90C1-6106CD8A1AE7}"/>
          </ac:spMkLst>
        </pc:spChg>
        <pc:spChg chg="add">
          <ac:chgData name="Briggs, Quinn" userId="bd4ed5c9-a142-40f7-8e5e-68f389f6aa57" providerId="ADAL" clId="{DF5E73E1-958C-4B25-86D0-55DDFE9A40D0}" dt="2023-09-18T16:50:52.365" v="4334" actId="26606"/>
          <ac:spMkLst>
            <pc:docMk/>
            <pc:sldMk cId="814681342" sldId="337"/>
            <ac:spMk id="1058" creationId="{1CD07172-CD61-45EB-BEE3-F644503E5C8A}"/>
          </ac:spMkLst>
        </pc:spChg>
        <pc:spChg chg="add">
          <ac:chgData name="Briggs, Quinn" userId="bd4ed5c9-a142-40f7-8e5e-68f389f6aa57" providerId="ADAL" clId="{DF5E73E1-958C-4B25-86D0-55DDFE9A40D0}" dt="2023-09-18T16:50:52.365" v="4334" actId="26606"/>
          <ac:spMkLst>
            <pc:docMk/>
            <pc:sldMk cId="814681342" sldId="337"/>
            <ac:spMk id="1060" creationId="{1EADA5DB-ED12-413A-AAB5-6A8D1152E6C4}"/>
          </ac:spMkLst>
        </pc:spChg>
        <pc:spChg chg="add">
          <ac:chgData name="Briggs, Quinn" userId="bd4ed5c9-a142-40f7-8e5e-68f389f6aa57" providerId="ADAL" clId="{DF5E73E1-958C-4B25-86D0-55DDFE9A40D0}" dt="2023-09-18T16:50:52.365" v="4334" actId="26606"/>
          <ac:spMkLst>
            <pc:docMk/>
            <pc:sldMk cId="814681342" sldId="337"/>
            <ac:spMk id="1062" creationId="{8BA45E5C-ACB9-49E8-B4DB-5255C2376673}"/>
          </ac:spMkLst>
        </pc:spChg>
        <pc:spChg chg="add">
          <ac:chgData name="Briggs, Quinn" userId="bd4ed5c9-a142-40f7-8e5e-68f389f6aa57" providerId="ADAL" clId="{DF5E73E1-958C-4B25-86D0-55DDFE9A40D0}" dt="2023-09-18T16:50:52.365" v="4334" actId="26606"/>
          <ac:spMkLst>
            <pc:docMk/>
            <pc:sldMk cId="814681342" sldId="337"/>
            <ac:spMk id="1064" creationId="{857E618C-1D7B-4A51-90C1-6106CD8A1AE7}"/>
          </ac:spMkLst>
        </pc:spChg>
        <pc:grpChg chg="add del">
          <ac:chgData name="Briggs, Quinn" userId="bd4ed5c9-a142-40f7-8e5e-68f389f6aa57" providerId="ADAL" clId="{DF5E73E1-958C-4B25-86D0-55DDFE9A40D0}" dt="2023-09-18T16:50:52.365" v="4334" actId="26606"/>
          <ac:grpSpMkLst>
            <pc:docMk/>
            <pc:sldMk cId="814681342" sldId="337"/>
            <ac:grpSpMk id="1031" creationId="{749C117F-F390-437B-ADB0-57E87EFF34F5}"/>
          </ac:grpSpMkLst>
        </pc:grpChg>
        <pc:grpChg chg="add">
          <ac:chgData name="Briggs, Quinn" userId="bd4ed5c9-a142-40f7-8e5e-68f389f6aa57" providerId="ADAL" clId="{DF5E73E1-958C-4B25-86D0-55DDFE9A40D0}" dt="2023-09-18T16:50:52.365" v="4334" actId="26606"/>
          <ac:grpSpMkLst>
            <pc:docMk/>
            <pc:sldMk cId="814681342" sldId="337"/>
            <ac:grpSpMk id="1050" creationId="{749C117F-F390-437B-ADB0-57E87EFF34F5}"/>
          </ac:grpSpMkLst>
        </pc:grpChg>
        <pc:picChg chg="add del mod">
          <ac:chgData name="Briggs, Quinn" userId="bd4ed5c9-a142-40f7-8e5e-68f389f6aa57" providerId="ADAL" clId="{DF5E73E1-958C-4B25-86D0-55DDFE9A40D0}" dt="2023-09-18T16:50:48.018" v="4332" actId="478"/>
          <ac:picMkLst>
            <pc:docMk/>
            <pc:sldMk cId="814681342" sldId="337"/>
            <ac:picMk id="1026" creationId="{7BEC0885-9EB5-8B69-0B91-EF9ECE020213}"/>
          </ac:picMkLst>
        </pc:picChg>
        <pc:picChg chg="add mod">
          <ac:chgData name="Briggs, Quinn" userId="bd4ed5c9-a142-40f7-8e5e-68f389f6aa57" providerId="ADAL" clId="{DF5E73E1-958C-4B25-86D0-55DDFE9A40D0}" dt="2023-09-18T16:50:52.365" v="4334" actId="26606"/>
          <ac:picMkLst>
            <pc:docMk/>
            <pc:sldMk cId="814681342" sldId="337"/>
            <ac:picMk id="1028" creationId="{2C925EFD-360F-FD2B-6237-184541868CC1}"/>
          </ac:picMkLst>
        </pc:picChg>
        <pc:cxnChg chg="add del">
          <ac:chgData name="Briggs, Quinn" userId="bd4ed5c9-a142-40f7-8e5e-68f389f6aa57" providerId="ADAL" clId="{DF5E73E1-958C-4B25-86D0-55DDFE9A40D0}" dt="2023-09-18T16:50:52.365" v="4334" actId="26606"/>
          <ac:cxnSpMkLst>
            <pc:docMk/>
            <pc:sldMk cId="814681342" sldId="337"/>
            <ac:cxnSpMk id="1037" creationId="{20742BC3-654B-4E41-9A6A-73A42E477639}"/>
          </ac:cxnSpMkLst>
        </pc:cxnChg>
        <pc:cxnChg chg="add">
          <ac:chgData name="Briggs, Quinn" userId="bd4ed5c9-a142-40f7-8e5e-68f389f6aa57" providerId="ADAL" clId="{DF5E73E1-958C-4B25-86D0-55DDFE9A40D0}" dt="2023-09-18T16:50:52.365" v="4334" actId="26606"/>
          <ac:cxnSpMkLst>
            <pc:docMk/>
            <pc:sldMk cId="814681342" sldId="337"/>
            <ac:cxnSpMk id="1056" creationId="{20742BC3-654B-4E41-9A6A-73A42E477639}"/>
          </ac:cxnSpMkLst>
        </pc:cxnChg>
      </pc:sldChg>
      <pc:sldChg chg="addSp modSp new modAnim">
        <pc:chgData name="Briggs, Quinn" userId="bd4ed5c9-a142-40f7-8e5e-68f389f6aa57" providerId="ADAL" clId="{DF5E73E1-958C-4B25-86D0-55DDFE9A40D0}" dt="2023-09-18T16:39:19.073" v="3356"/>
        <pc:sldMkLst>
          <pc:docMk/>
          <pc:sldMk cId="2037030275" sldId="338"/>
        </pc:sldMkLst>
        <pc:picChg chg="add mod">
          <ac:chgData name="Briggs, Quinn" userId="bd4ed5c9-a142-40f7-8e5e-68f389f6aa57" providerId="ADAL" clId="{DF5E73E1-958C-4B25-86D0-55DDFE9A40D0}" dt="2023-09-18T16:39:19.073" v="3356"/>
          <ac:picMkLst>
            <pc:docMk/>
            <pc:sldMk cId="2037030275" sldId="338"/>
            <ac:picMk id="2" creationId="{2A67115F-A179-A1EE-3790-ED1EEE5B2B9F}"/>
          </ac:picMkLst>
        </pc:picChg>
      </pc:sldChg>
      <pc:sldChg chg="addSp delSp modSp new del mod delAnim modAnim">
        <pc:chgData name="Briggs, Quinn" userId="bd4ed5c9-a142-40f7-8e5e-68f389f6aa57" providerId="ADAL" clId="{DF5E73E1-958C-4B25-86D0-55DDFE9A40D0}" dt="2023-09-18T16:39:10.657" v="3354" actId="47"/>
        <pc:sldMkLst>
          <pc:docMk/>
          <pc:sldMk cId="3978764433" sldId="338"/>
        </pc:sldMkLst>
        <pc:spChg chg="del mod">
          <ac:chgData name="Briggs, Quinn" userId="bd4ed5c9-a142-40f7-8e5e-68f389f6aa57" providerId="ADAL" clId="{DF5E73E1-958C-4B25-86D0-55DDFE9A40D0}" dt="2023-09-18T16:38:58.483" v="3349" actId="478"/>
          <ac:spMkLst>
            <pc:docMk/>
            <pc:sldMk cId="3978764433" sldId="338"/>
            <ac:spMk id="2" creationId="{2F9B6D8A-5280-D4C8-D23E-59C93B574B27}"/>
          </ac:spMkLst>
        </pc:spChg>
        <pc:spChg chg="add del mod">
          <ac:chgData name="Briggs, Quinn" userId="bd4ed5c9-a142-40f7-8e5e-68f389f6aa57" providerId="ADAL" clId="{DF5E73E1-958C-4B25-86D0-55DDFE9A40D0}" dt="2023-09-18T16:38:59.727" v="3350" actId="478"/>
          <ac:spMkLst>
            <pc:docMk/>
            <pc:sldMk cId="3978764433" sldId="338"/>
            <ac:spMk id="5" creationId="{78F83A42-9DB0-7FCE-FC62-FFA52D54309C}"/>
          </ac:spMkLst>
        </pc:spChg>
        <pc:picChg chg="add del mod">
          <ac:chgData name="Briggs, Quinn" userId="bd4ed5c9-a142-40f7-8e5e-68f389f6aa57" providerId="ADAL" clId="{DF5E73E1-958C-4B25-86D0-55DDFE9A40D0}" dt="2023-09-18T16:39:08.283" v="3353" actId="21"/>
          <ac:picMkLst>
            <pc:docMk/>
            <pc:sldMk cId="3978764433" sldId="338"/>
            <ac:picMk id="3" creationId="{0397A849-3182-62E8-7808-CDC779D88F9C}"/>
          </ac:picMkLst>
        </pc:picChg>
      </pc:sldChg>
      <pc:sldChg chg="modSp new mod">
        <pc:chgData name="Briggs, Quinn" userId="bd4ed5c9-a142-40f7-8e5e-68f389f6aa57" providerId="ADAL" clId="{DF5E73E1-958C-4B25-86D0-55DDFE9A40D0}" dt="2023-09-18T16:45:18.512" v="4207" actId="20577"/>
        <pc:sldMkLst>
          <pc:docMk/>
          <pc:sldMk cId="3640091134" sldId="339"/>
        </pc:sldMkLst>
        <pc:spChg chg="mod">
          <ac:chgData name="Briggs, Quinn" userId="bd4ed5c9-a142-40f7-8e5e-68f389f6aa57" providerId="ADAL" clId="{DF5E73E1-958C-4B25-86D0-55DDFE9A40D0}" dt="2023-09-18T16:40:00.502" v="3406" actId="20577"/>
          <ac:spMkLst>
            <pc:docMk/>
            <pc:sldMk cId="3640091134" sldId="339"/>
            <ac:spMk id="2" creationId="{814E0013-0CDE-A9B5-7F79-214C2CCE89E8}"/>
          </ac:spMkLst>
        </pc:spChg>
        <pc:spChg chg="mod">
          <ac:chgData name="Briggs, Quinn" userId="bd4ed5c9-a142-40f7-8e5e-68f389f6aa57" providerId="ADAL" clId="{DF5E73E1-958C-4B25-86D0-55DDFE9A40D0}" dt="2023-09-18T16:45:18.512" v="4207" actId="20577"/>
          <ac:spMkLst>
            <pc:docMk/>
            <pc:sldMk cId="3640091134" sldId="339"/>
            <ac:spMk id="3" creationId="{101005B0-5437-13CC-7A26-803611D55113}"/>
          </ac:spMkLst>
        </pc:spChg>
      </pc:sldChg>
    </pc:docChg>
  </pc:docChgLst>
  <pc:docChgLst>
    <pc:chgData name="Briggs, Quinn" userId="bd4ed5c9-a142-40f7-8e5e-68f389f6aa57" providerId="ADAL" clId="{CD937509-1679-40EF-B47F-8E7F87EA5CB3}"/>
    <pc:docChg chg="undo custSel addSld delSld modSld">
      <pc:chgData name="Briggs, Quinn" userId="bd4ed5c9-a142-40f7-8e5e-68f389f6aa57" providerId="ADAL" clId="{CD937509-1679-40EF-B47F-8E7F87EA5CB3}" dt="2023-09-11T17:08:37.659" v="1268" actId="6549"/>
      <pc:docMkLst>
        <pc:docMk/>
      </pc:docMkLst>
      <pc:sldChg chg="modSp new mod">
        <pc:chgData name="Briggs, Quinn" userId="bd4ed5c9-a142-40f7-8e5e-68f389f6aa57" providerId="ADAL" clId="{CD937509-1679-40EF-B47F-8E7F87EA5CB3}" dt="2023-09-09T20:50:29.340" v="134" actId="1076"/>
        <pc:sldMkLst>
          <pc:docMk/>
          <pc:sldMk cId="2574966087" sldId="256"/>
        </pc:sldMkLst>
        <pc:spChg chg="mod">
          <ac:chgData name="Briggs, Quinn" userId="bd4ed5c9-a142-40f7-8e5e-68f389f6aa57" providerId="ADAL" clId="{CD937509-1679-40EF-B47F-8E7F87EA5CB3}" dt="2023-09-09T20:50:29.340" v="134" actId="1076"/>
          <ac:spMkLst>
            <pc:docMk/>
            <pc:sldMk cId="2574966087" sldId="256"/>
            <ac:spMk id="2" creationId="{DA4ED321-CEFB-2F14-91B2-B8D3996E830C}"/>
          </ac:spMkLst>
        </pc:spChg>
        <pc:spChg chg="mod">
          <ac:chgData name="Briggs, Quinn" userId="bd4ed5c9-a142-40f7-8e5e-68f389f6aa57" providerId="ADAL" clId="{CD937509-1679-40EF-B47F-8E7F87EA5CB3}" dt="2023-09-09T20:50:24.875" v="133" actId="14100"/>
          <ac:spMkLst>
            <pc:docMk/>
            <pc:sldMk cId="2574966087" sldId="256"/>
            <ac:spMk id="3" creationId="{810803A9-DE20-5ADF-6186-A4BA2AF394FA}"/>
          </ac:spMkLst>
        </pc:spChg>
      </pc:sldChg>
      <pc:sldChg chg="addSp delSp modSp new mod">
        <pc:chgData name="Briggs, Quinn" userId="bd4ed5c9-a142-40f7-8e5e-68f389f6aa57" providerId="ADAL" clId="{CD937509-1679-40EF-B47F-8E7F87EA5CB3}" dt="2023-09-11T15:23:58.053" v="398" actId="6549"/>
        <pc:sldMkLst>
          <pc:docMk/>
          <pc:sldMk cId="3096152865" sldId="257"/>
        </pc:sldMkLst>
        <pc:spChg chg="mod">
          <ac:chgData name="Briggs, Quinn" userId="bd4ed5c9-a142-40f7-8e5e-68f389f6aa57" providerId="ADAL" clId="{CD937509-1679-40EF-B47F-8E7F87EA5CB3}" dt="2023-09-11T15:23:58.053" v="398" actId="6549"/>
          <ac:spMkLst>
            <pc:docMk/>
            <pc:sldMk cId="3096152865" sldId="257"/>
            <ac:spMk id="2" creationId="{C416D355-903E-B53F-6A3B-529AD647E42D}"/>
          </ac:spMkLst>
        </pc:spChg>
        <pc:spChg chg="del">
          <ac:chgData name="Briggs, Quinn" userId="bd4ed5c9-a142-40f7-8e5e-68f389f6aa57" providerId="ADAL" clId="{CD937509-1679-40EF-B47F-8E7F87EA5CB3}" dt="2023-09-09T20:51:39.214" v="154" actId="478"/>
          <ac:spMkLst>
            <pc:docMk/>
            <pc:sldMk cId="3096152865" sldId="257"/>
            <ac:spMk id="3" creationId="{F3755AC5-3880-2CC6-259E-3A7C817CB750}"/>
          </ac:spMkLst>
        </pc:spChg>
        <pc:spChg chg="add del mod">
          <ac:chgData name="Briggs, Quinn" userId="bd4ed5c9-a142-40f7-8e5e-68f389f6aa57" providerId="ADAL" clId="{CD937509-1679-40EF-B47F-8E7F87EA5CB3}" dt="2023-09-09T20:51:59.892" v="157"/>
          <ac:spMkLst>
            <pc:docMk/>
            <pc:sldMk cId="3096152865" sldId="257"/>
            <ac:spMk id="4" creationId="{06440F88-A3BC-BE8A-5550-C40D7EBEA76F}"/>
          </ac:spMkLst>
        </pc:spChg>
        <pc:spChg chg="add del mod">
          <ac:chgData name="Briggs, Quinn" userId="bd4ed5c9-a142-40f7-8e5e-68f389f6aa57" providerId="ADAL" clId="{CD937509-1679-40EF-B47F-8E7F87EA5CB3}" dt="2023-09-09T20:51:59.892" v="157"/>
          <ac:spMkLst>
            <pc:docMk/>
            <pc:sldMk cId="3096152865" sldId="257"/>
            <ac:spMk id="6" creationId="{E0DA1A1A-31F1-7081-3831-983701FDDD7F}"/>
          </ac:spMkLst>
        </pc:spChg>
        <pc:picChg chg="add del mod">
          <ac:chgData name="Briggs, Quinn" userId="bd4ed5c9-a142-40f7-8e5e-68f389f6aa57" providerId="ADAL" clId="{CD937509-1679-40EF-B47F-8E7F87EA5CB3}" dt="2023-09-09T20:51:59.892" v="157"/>
          <ac:picMkLst>
            <pc:docMk/>
            <pc:sldMk cId="3096152865" sldId="257"/>
            <ac:picMk id="5" creationId="{39FA0AF3-1AE4-77A7-74AC-BE6B9056DE38}"/>
          </ac:picMkLst>
        </pc:picChg>
      </pc:sldChg>
      <pc:sldChg chg="addSp delSp modSp new mod setBg addAnim delAnim">
        <pc:chgData name="Briggs, Quinn" userId="bd4ed5c9-a142-40f7-8e5e-68f389f6aa57" providerId="ADAL" clId="{CD937509-1679-40EF-B47F-8E7F87EA5CB3}" dt="2023-09-09T20:52:59.143" v="174" actId="404"/>
        <pc:sldMkLst>
          <pc:docMk/>
          <pc:sldMk cId="387885261" sldId="258"/>
        </pc:sldMkLst>
        <pc:spChg chg="del">
          <ac:chgData name="Briggs, Quinn" userId="bd4ed5c9-a142-40f7-8e5e-68f389f6aa57" providerId="ADAL" clId="{CD937509-1679-40EF-B47F-8E7F87EA5CB3}" dt="2023-09-09T20:52:16.595" v="160" actId="478"/>
          <ac:spMkLst>
            <pc:docMk/>
            <pc:sldMk cId="387885261" sldId="258"/>
            <ac:spMk id="2" creationId="{D08605D9-DA1B-E87C-8D82-02BFC7767F27}"/>
          </ac:spMkLst>
        </pc:spChg>
        <pc:spChg chg="del">
          <ac:chgData name="Briggs, Quinn" userId="bd4ed5c9-a142-40f7-8e5e-68f389f6aa57" providerId="ADAL" clId="{CD937509-1679-40EF-B47F-8E7F87EA5CB3}" dt="2023-09-09T20:52:16.595" v="160" actId="478"/>
          <ac:spMkLst>
            <pc:docMk/>
            <pc:sldMk cId="387885261" sldId="258"/>
            <ac:spMk id="3" creationId="{B8E281ED-BF7D-7265-9566-426B740AD731}"/>
          </ac:spMkLst>
        </pc:spChg>
        <pc:spChg chg="add del mod">
          <ac:chgData name="Briggs, Quinn" userId="bd4ed5c9-a142-40f7-8e5e-68f389f6aa57" providerId="ADAL" clId="{CD937509-1679-40EF-B47F-8E7F87EA5CB3}" dt="2023-09-09T20:52:04.742" v="159"/>
          <ac:spMkLst>
            <pc:docMk/>
            <pc:sldMk cId="387885261" sldId="258"/>
            <ac:spMk id="4" creationId="{50E0251B-E0D5-B911-6934-3E93BCD0240F}"/>
          </ac:spMkLst>
        </pc:spChg>
        <pc:spChg chg="add del mod">
          <ac:chgData name="Briggs, Quinn" userId="bd4ed5c9-a142-40f7-8e5e-68f389f6aa57" providerId="ADAL" clId="{CD937509-1679-40EF-B47F-8E7F87EA5CB3}" dt="2023-09-09T20:52:04.742" v="159"/>
          <ac:spMkLst>
            <pc:docMk/>
            <pc:sldMk cId="387885261" sldId="258"/>
            <ac:spMk id="6" creationId="{B56A5771-AA2B-5585-74AF-86D7A3E52CFB}"/>
          </ac:spMkLst>
        </pc:spChg>
        <pc:spChg chg="add mod">
          <ac:chgData name="Briggs, Quinn" userId="bd4ed5c9-a142-40f7-8e5e-68f389f6aa57" providerId="ADAL" clId="{CD937509-1679-40EF-B47F-8E7F87EA5CB3}" dt="2023-09-09T20:52:59.143" v="174" actId="404"/>
          <ac:spMkLst>
            <pc:docMk/>
            <pc:sldMk cId="387885261" sldId="258"/>
            <ac:spMk id="7" creationId="{B785174A-CA08-464A-FA03-DEAC2DD4E7C5}"/>
          </ac:spMkLst>
        </pc:spChg>
        <pc:spChg chg="add mod">
          <ac:chgData name="Briggs, Quinn" userId="bd4ed5c9-a142-40f7-8e5e-68f389f6aa57" providerId="ADAL" clId="{CD937509-1679-40EF-B47F-8E7F87EA5CB3}" dt="2023-09-09T20:52:42.321" v="167" actId="14100"/>
          <ac:spMkLst>
            <pc:docMk/>
            <pc:sldMk cId="387885261" sldId="258"/>
            <ac:spMk id="9" creationId="{47945008-5992-DBBE-826F-F6238D9465E6}"/>
          </ac:spMkLst>
        </pc:spChg>
        <pc:spChg chg="add del">
          <ac:chgData name="Briggs, Quinn" userId="bd4ed5c9-a142-40f7-8e5e-68f389f6aa57" providerId="ADAL" clId="{CD937509-1679-40EF-B47F-8E7F87EA5CB3}" dt="2023-09-09T20:52:29.474" v="164" actId="26606"/>
          <ac:spMkLst>
            <pc:docMk/>
            <pc:sldMk cId="387885261" sldId="258"/>
            <ac:spMk id="14" creationId="{572F6A24-139E-4EB5-86D2-431F42EF85CB}"/>
          </ac:spMkLst>
        </pc:spChg>
        <pc:spChg chg="add del">
          <ac:chgData name="Briggs, Quinn" userId="bd4ed5c9-a142-40f7-8e5e-68f389f6aa57" providerId="ADAL" clId="{CD937509-1679-40EF-B47F-8E7F87EA5CB3}" dt="2023-09-09T20:52:29.474" v="164" actId="26606"/>
          <ac:spMkLst>
            <pc:docMk/>
            <pc:sldMk cId="387885261" sldId="258"/>
            <ac:spMk id="22" creationId="{C9DA5B05-DD14-4860-AC45-02A8D2EE1AA5}"/>
          </ac:spMkLst>
        </pc:spChg>
        <pc:spChg chg="add">
          <ac:chgData name="Briggs, Quinn" userId="bd4ed5c9-a142-40f7-8e5e-68f389f6aa57" providerId="ADAL" clId="{CD937509-1679-40EF-B47F-8E7F87EA5CB3}" dt="2023-09-09T20:52:29.523" v="165" actId="26606"/>
          <ac:spMkLst>
            <pc:docMk/>
            <pc:sldMk cId="387885261" sldId="258"/>
            <ac:spMk id="26" creationId="{11C7711F-3983-4AB1-AFDE-96F7C06514D3}"/>
          </ac:spMkLst>
        </pc:spChg>
        <pc:spChg chg="add">
          <ac:chgData name="Briggs, Quinn" userId="bd4ed5c9-a142-40f7-8e5e-68f389f6aa57" providerId="ADAL" clId="{CD937509-1679-40EF-B47F-8E7F87EA5CB3}" dt="2023-09-09T20:52:29.523" v="165" actId="26606"/>
          <ac:spMkLst>
            <pc:docMk/>
            <pc:sldMk cId="387885261" sldId="258"/>
            <ac:spMk id="28" creationId="{B3085476-B49E-49ED-87D2-1165E69D2605}"/>
          </ac:spMkLst>
        </pc:spChg>
        <pc:grpChg chg="add del">
          <ac:chgData name="Briggs, Quinn" userId="bd4ed5c9-a142-40f7-8e5e-68f389f6aa57" providerId="ADAL" clId="{CD937509-1679-40EF-B47F-8E7F87EA5CB3}" dt="2023-09-09T20:52:29.474" v="164" actId="26606"/>
          <ac:grpSpMkLst>
            <pc:docMk/>
            <pc:sldMk cId="387885261" sldId="258"/>
            <ac:grpSpMk id="16" creationId="{3963AE85-BE5D-4975-BACF-DDDCC9C2ACDE}"/>
          </ac:grpSpMkLst>
        </pc:grpChg>
        <pc:grpChg chg="add">
          <ac:chgData name="Briggs, Quinn" userId="bd4ed5c9-a142-40f7-8e5e-68f389f6aa57" providerId="ADAL" clId="{CD937509-1679-40EF-B47F-8E7F87EA5CB3}" dt="2023-09-09T20:52:29.523" v="165" actId="26606"/>
          <ac:grpSpMkLst>
            <pc:docMk/>
            <pc:sldMk cId="387885261" sldId="258"/>
            <ac:grpSpMk id="27" creationId="{89BC9D38-9241-4F71-9B45-73827299E4C5}"/>
          </ac:grpSpMkLst>
        </pc:grpChg>
        <pc:picChg chg="add del mod">
          <ac:chgData name="Briggs, Quinn" userId="bd4ed5c9-a142-40f7-8e5e-68f389f6aa57" providerId="ADAL" clId="{CD937509-1679-40EF-B47F-8E7F87EA5CB3}" dt="2023-09-09T20:52:04.742" v="159"/>
          <ac:picMkLst>
            <pc:docMk/>
            <pc:sldMk cId="387885261" sldId="258"/>
            <ac:picMk id="5" creationId="{9E78FA70-60DD-91B2-6AB8-BCDD584573BD}"/>
          </ac:picMkLst>
        </pc:picChg>
        <pc:picChg chg="add mod">
          <ac:chgData name="Briggs, Quinn" userId="bd4ed5c9-a142-40f7-8e5e-68f389f6aa57" providerId="ADAL" clId="{CD937509-1679-40EF-B47F-8E7F87EA5CB3}" dt="2023-09-09T20:52:37.697" v="166" actId="27614"/>
          <ac:picMkLst>
            <pc:docMk/>
            <pc:sldMk cId="387885261" sldId="258"/>
            <ac:picMk id="8" creationId="{2252BDA3-A7D2-2150-568C-98E7B3C65F5F}"/>
          </ac:picMkLst>
        </pc:picChg>
        <pc:cxnChg chg="add del">
          <ac:chgData name="Briggs, Quinn" userId="bd4ed5c9-a142-40f7-8e5e-68f389f6aa57" providerId="ADAL" clId="{CD937509-1679-40EF-B47F-8E7F87EA5CB3}" dt="2023-09-09T20:52:29.474" v="164" actId="26606"/>
          <ac:cxnSpMkLst>
            <pc:docMk/>
            <pc:sldMk cId="387885261" sldId="258"/>
            <ac:cxnSpMk id="24" creationId="{36BE37AC-AD36-4C42-9B8C-C5500F4E7C63}"/>
          </ac:cxnSpMkLst>
        </pc:cxnChg>
        <pc:cxnChg chg="add">
          <ac:chgData name="Briggs, Quinn" userId="bd4ed5c9-a142-40f7-8e5e-68f389f6aa57" providerId="ADAL" clId="{CD937509-1679-40EF-B47F-8E7F87EA5CB3}" dt="2023-09-09T20:52:29.523" v="165" actId="26606"/>
          <ac:cxnSpMkLst>
            <pc:docMk/>
            <pc:sldMk cId="387885261" sldId="258"/>
            <ac:cxnSpMk id="29" creationId="{59BA5C68-DFCC-4101-8403-F96781CDDD7A}"/>
          </ac:cxnSpMkLst>
        </pc:cxnChg>
      </pc:sldChg>
      <pc:sldChg chg="addSp modSp add mod setBg">
        <pc:chgData name="Briggs, Quinn" userId="bd4ed5c9-a142-40f7-8e5e-68f389f6aa57" providerId="ADAL" clId="{CD937509-1679-40EF-B47F-8E7F87EA5CB3}" dt="2023-09-09T20:54:37.992" v="185" actId="20577"/>
        <pc:sldMkLst>
          <pc:docMk/>
          <pc:sldMk cId="3221630061" sldId="291"/>
        </pc:sldMkLst>
        <pc:spChg chg="mod">
          <ac:chgData name="Briggs, Quinn" userId="bd4ed5c9-a142-40f7-8e5e-68f389f6aa57" providerId="ADAL" clId="{CD937509-1679-40EF-B47F-8E7F87EA5CB3}" dt="2023-09-09T20:54:37.992" v="185" actId="20577"/>
          <ac:spMkLst>
            <pc:docMk/>
            <pc:sldMk cId="3221630061" sldId="291"/>
            <ac:spMk id="2" creationId="{00000000-0000-0000-0000-000000000000}"/>
          </ac:spMkLst>
        </pc:spChg>
        <pc:spChg chg="mod">
          <ac:chgData name="Briggs, Quinn" userId="bd4ed5c9-a142-40f7-8e5e-68f389f6aa57" providerId="ADAL" clId="{CD937509-1679-40EF-B47F-8E7F87EA5CB3}" dt="2023-09-09T20:54:30.441" v="184" actId="20577"/>
          <ac:spMkLst>
            <pc:docMk/>
            <pc:sldMk cId="3221630061" sldId="291"/>
            <ac:spMk id="4" creationId="{00000000-0000-0000-0000-000000000000}"/>
          </ac:spMkLst>
        </pc:spChg>
        <pc:spChg chg="add">
          <ac:chgData name="Briggs, Quinn" userId="bd4ed5c9-a142-40f7-8e5e-68f389f6aa57" providerId="ADAL" clId="{CD937509-1679-40EF-B47F-8E7F87EA5CB3}" dt="2023-09-09T20:53:49.531" v="179" actId="26606"/>
          <ac:spMkLst>
            <pc:docMk/>
            <pc:sldMk cId="3221630061" sldId="291"/>
            <ac:spMk id="21" creationId="{A440FBE6-72B7-43D4-A8EB-FDBC35FE56C6}"/>
          </ac:spMkLst>
        </pc:spChg>
        <pc:grpChg chg="add">
          <ac:chgData name="Briggs, Quinn" userId="bd4ed5c9-a142-40f7-8e5e-68f389f6aa57" providerId="ADAL" clId="{CD937509-1679-40EF-B47F-8E7F87EA5CB3}" dt="2023-09-09T20:53:49.531" v="179" actId="26606"/>
          <ac:grpSpMkLst>
            <pc:docMk/>
            <pc:sldMk cId="3221630061" sldId="291"/>
            <ac:grpSpMk id="13" creationId="{DFB5D1BB-0703-437B-BD1E-1D07F8A2730B}"/>
          </ac:grpSpMkLst>
        </pc:grpChg>
        <pc:grpChg chg="add">
          <ac:chgData name="Briggs, Quinn" userId="bd4ed5c9-a142-40f7-8e5e-68f389f6aa57" providerId="ADAL" clId="{CD937509-1679-40EF-B47F-8E7F87EA5CB3}" dt="2023-09-09T20:53:49.531" v="179" actId="26606"/>
          <ac:grpSpMkLst>
            <pc:docMk/>
            <pc:sldMk cId="3221630061" sldId="291"/>
            <ac:grpSpMk id="23" creationId="{647B8492-BC4D-4046-B35A-C38E03494068}"/>
          </ac:grpSpMkLst>
        </pc:grpChg>
        <pc:picChg chg="mod">
          <ac:chgData name="Briggs, Quinn" userId="bd4ed5c9-a142-40f7-8e5e-68f389f6aa57" providerId="ADAL" clId="{CD937509-1679-40EF-B47F-8E7F87EA5CB3}" dt="2023-09-09T20:53:49.531" v="179" actId="26606"/>
          <ac:picMkLst>
            <pc:docMk/>
            <pc:sldMk cId="3221630061" sldId="291"/>
            <ac:picMk id="8" creationId="{C7F5C0EC-46F6-E4EE-235B-FA8C4D675BE1}"/>
          </ac:picMkLst>
        </pc:picChg>
        <pc:cxnChg chg="add">
          <ac:chgData name="Briggs, Quinn" userId="bd4ed5c9-a142-40f7-8e5e-68f389f6aa57" providerId="ADAL" clId="{CD937509-1679-40EF-B47F-8E7F87EA5CB3}" dt="2023-09-09T20:53:49.531" v="179" actId="26606"/>
          <ac:cxnSpMkLst>
            <pc:docMk/>
            <pc:sldMk cId="3221630061" sldId="291"/>
            <ac:cxnSpMk id="19" creationId="{883F92AF-2403-4558-B1D7-72130A1E4BC7}"/>
          </ac:cxnSpMkLst>
        </pc:cxnChg>
        <pc:cxnChg chg="add">
          <ac:chgData name="Briggs, Quinn" userId="bd4ed5c9-a142-40f7-8e5e-68f389f6aa57" providerId="ADAL" clId="{CD937509-1679-40EF-B47F-8E7F87EA5CB3}" dt="2023-09-09T20:53:49.531" v="179" actId="26606"/>
          <ac:cxnSpMkLst>
            <pc:docMk/>
            <pc:sldMk cId="3221630061" sldId="291"/>
            <ac:cxnSpMk id="29" creationId="{16652DC1-CA18-4263-AC06-BAB0B05EC783}"/>
          </ac:cxnSpMkLst>
        </pc:cxnChg>
      </pc:sldChg>
      <pc:sldChg chg="addSp delSp modSp add mod setBg">
        <pc:chgData name="Briggs, Quinn" userId="bd4ed5c9-a142-40f7-8e5e-68f389f6aa57" providerId="ADAL" clId="{CD937509-1679-40EF-B47F-8E7F87EA5CB3}" dt="2023-09-09T20:55:11.475" v="188" actId="26606"/>
        <pc:sldMkLst>
          <pc:docMk/>
          <pc:sldMk cId="3037007145" sldId="293"/>
        </pc:sldMkLst>
        <pc:spChg chg="mod">
          <ac:chgData name="Briggs, Quinn" userId="bd4ed5c9-a142-40f7-8e5e-68f389f6aa57" providerId="ADAL" clId="{CD937509-1679-40EF-B47F-8E7F87EA5CB3}" dt="2023-09-09T20:55:11.475" v="188" actId="26606"/>
          <ac:spMkLst>
            <pc:docMk/>
            <pc:sldMk cId="3037007145" sldId="293"/>
            <ac:spMk id="13" creationId="{00000000-0000-0000-0000-000000000000}"/>
          </ac:spMkLst>
        </pc:spChg>
        <pc:spChg chg="del">
          <ac:chgData name="Briggs, Quinn" userId="bd4ed5c9-a142-40f7-8e5e-68f389f6aa57" providerId="ADAL" clId="{CD937509-1679-40EF-B47F-8E7F87EA5CB3}" dt="2023-09-09T20:55:01.785" v="187" actId="478"/>
          <ac:spMkLst>
            <pc:docMk/>
            <pc:sldMk cId="3037007145" sldId="293"/>
            <ac:spMk id="20" creationId="{7E6D210E-AA2F-F922-A760-A27F34769763}"/>
          </ac:spMkLst>
        </pc:spChg>
        <pc:spChg chg="add">
          <ac:chgData name="Briggs, Quinn" userId="bd4ed5c9-a142-40f7-8e5e-68f389f6aa57" providerId="ADAL" clId="{CD937509-1679-40EF-B47F-8E7F87EA5CB3}" dt="2023-09-09T20:55:11.475" v="188" actId="26606"/>
          <ac:spMkLst>
            <pc:docMk/>
            <pc:sldMk cId="3037007145" sldId="293"/>
            <ac:spMk id="29" creationId="{52BE4420-3B5F-4549-8B4A-77855B8215EC}"/>
          </ac:spMkLst>
        </pc:spChg>
        <pc:spChg chg="add">
          <ac:chgData name="Briggs, Quinn" userId="bd4ed5c9-a142-40f7-8e5e-68f389f6aa57" providerId="ADAL" clId="{CD937509-1679-40EF-B47F-8E7F87EA5CB3}" dt="2023-09-09T20:55:11.475" v="188" actId="26606"/>
          <ac:spMkLst>
            <pc:docMk/>
            <pc:sldMk cId="3037007145" sldId="293"/>
            <ac:spMk id="31" creationId="{A75876F6-95D4-48CB-8E3E-4401A96E25A4}"/>
          </ac:spMkLst>
        </pc:spChg>
        <pc:spChg chg="add">
          <ac:chgData name="Briggs, Quinn" userId="bd4ed5c9-a142-40f7-8e5e-68f389f6aa57" providerId="ADAL" clId="{CD937509-1679-40EF-B47F-8E7F87EA5CB3}" dt="2023-09-09T20:55:11.475" v="188" actId="26606"/>
          <ac:spMkLst>
            <pc:docMk/>
            <pc:sldMk cId="3037007145" sldId="293"/>
            <ac:spMk id="33" creationId="{D1B84719-90BB-4D0C-92D8-61DC5512B34B}"/>
          </ac:spMkLst>
        </pc:spChg>
        <pc:spChg chg="add">
          <ac:chgData name="Briggs, Quinn" userId="bd4ed5c9-a142-40f7-8e5e-68f389f6aa57" providerId="ADAL" clId="{CD937509-1679-40EF-B47F-8E7F87EA5CB3}" dt="2023-09-09T20:55:11.475" v="188" actId="26606"/>
          <ac:spMkLst>
            <pc:docMk/>
            <pc:sldMk cId="3037007145" sldId="293"/>
            <ac:spMk id="35" creationId="{7B407EC4-5D16-4845-9840-4E28622B6568}"/>
          </ac:spMkLst>
        </pc:spChg>
        <pc:grpChg chg="add">
          <ac:chgData name="Briggs, Quinn" userId="bd4ed5c9-a142-40f7-8e5e-68f389f6aa57" providerId="ADAL" clId="{CD937509-1679-40EF-B47F-8E7F87EA5CB3}" dt="2023-09-09T20:55:11.475" v="188" actId="26606"/>
          <ac:grpSpMkLst>
            <pc:docMk/>
            <pc:sldMk cId="3037007145" sldId="293"/>
            <ac:grpSpMk id="21" creationId="{C93797FD-7F0A-483E-966E-7FE88F8D8798}"/>
          </ac:grpSpMkLst>
        </pc:grpChg>
        <pc:graphicFrameChg chg="mod modGraphic">
          <ac:chgData name="Briggs, Quinn" userId="bd4ed5c9-a142-40f7-8e5e-68f389f6aa57" providerId="ADAL" clId="{CD937509-1679-40EF-B47F-8E7F87EA5CB3}" dt="2023-09-09T20:55:11.475" v="188" actId="26606"/>
          <ac:graphicFrameMkLst>
            <pc:docMk/>
            <pc:sldMk cId="3037007145" sldId="293"/>
            <ac:graphicFrameMk id="16" creationId="{FC13F3D5-D5A8-367A-53EC-4CD7034E0F65}"/>
          </ac:graphicFrameMkLst>
        </pc:graphicFrameChg>
        <pc:cxnChg chg="add">
          <ac:chgData name="Briggs, Quinn" userId="bd4ed5c9-a142-40f7-8e5e-68f389f6aa57" providerId="ADAL" clId="{CD937509-1679-40EF-B47F-8E7F87EA5CB3}" dt="2023-09-09T20:55:11.475" v="188" actId="26606"/>
          <ac:cxnSpMkLst>
            <pc:docMk/>
            <pc:sldMk cId="3037007145" sldId="293"/>
            <ac:cxnSpMk id="27" creationId="{DDB3BAEE-5BE4-4B17-A2DA-B334759C47AB}"/>
          </ac:cxnSpMkLst>
        </pc:cxnChg>
      </pc:sldChg>
      <pc:sldChg chg="new del">
        <pc:chgData name="Briggs, Quinn" userId="bd4ed5c9-a142-40f7-8e5e-68f389f6aa57" providerId="ADAL" clId="{CD937509-1679-40EF-B47F-8E7F87EA5CB3}" dt="2023-09-09T21:01:33" v="190" actId="47"/>
        <pc:sldMkLst>
          <pc:docMk/>
          <pc:sldMk cId="3880782351" sldId="294"/>
        </pc:sldMkLst>
      </pc:sldChg>
      <pc:sldChg chg="addSp delSp modSp new mod">
        <pc:chgData name="Briggs, Quinn" userId="bd4ed5c9-a142-40f7-8e5e-68f389f6aa57" providerId="ADAL" clId="{CD937509-1679-40EF-B47F-8E7F87EA5CB3}" dt="2023-09-11T15:44:52.345" v="881" actId="20577"/>
        <pc:sldMkLst>
          <pc:docMk/>
          <pc:sldMk cId="4040558985" sldId="294"/>
        </pc:sldMkLst>
        <pc:spChg chg="mod">
          <ac:chgData name="Briggs, Quinn" userId="bd4ed5c9-a142-40f7-8e5e-68f389f6aa57" providerId="ADAL" clId="{CD937509-1679-40EF-B47F-8E7F87EA5CB3}" dt="2023-09-11T15:44:52.345" v="881" actId="20577"/>
          <ac:spMkLst>
            <pc:docMk/>
            <pc:sldMk cId="4040558985" sldId="294"/>
            <ac:spMk id="2" creationId="{C50B868D-67BA-8007-986B-89D5D46B55AC}"/>
          </ac:spMkLst>
        </pc:spChg>
        <pc:spChg chg="del">
          <ac:chgData name="Briggs, Quinn" userId="bd4ed5c9-a142-40f7-8e5e-68f389f6aa57" providerId="ADAL" clId="{CD937509-1679-40EF-B47F-8E7F87EA5CB3}" dt="2023-09-09T21:03:56.369" v="222" actId="931"/>
          <ac:spMkLst>
            <pc:docMk/>
            <pc:sldMk cId="4040558985" sldId="294"/>
            <ac:spMk id="3" creationId="{3C52A98E-7333-E650-30F7-B3F4B91EB455}"/>
          </ac:spMkLst>
        </pc:spChg>
        <pc:picChg chg="add mod">
          <ac:chgData name="Briggs, Quinn" userId="bd4ed5c9-a142-40f7-8e5e-68f389f6aa57" providerId="ADAL" clId="{CD937509-1679-40EF-B47F-8E7F87EA5CB3}" dt="2023-09-09T21:04:00.450" v="224" actId="962"/>
          <ac:picMkLst>
            <pc:docMk/>
            <pc:sldMk cId="4040558985" sldId="294"/>
            <ac:picMk id="5" creationId="{CCA7C2E8-75A6-0054-4AC8-0924CE296CF7}"/>
          </ac:picMkLst>
        </pc:picChg>
      </pc:sldChg>
      <pc:sldChg chg="addSp delSp modSp new mod setBg">
        <pc:chgData name="Briggs, Quinn" userId="bd4ed5c9-a142-40f7-8e5e-68f389f6aa57" providerId="ADAL" clId="{CD937509-1679-40EF-B47F-8E7F87EA5CB3}" dt="2023-09-11T15:28:40.374" v="465" actId="20577"/>
        <pc:sldMkLst>
          <pc:docMk/>
          <pc:sldMk cId="3170732571" sldId="295"/>
        </pc:sldMkLst>
        <pc:spChg chg="mod">
          <ac:chgData name="Briggs, Quinn" userId="bd4ed5c9-a142-40f7-8e5e-68f389f6aa57" providerId="ADAL" clId="{CD937509-1679-40EF-B47F-8E7F87EA5CB3}" dt="2023-09-11T15:28:40.374" v="465" actId="20577"/>
          <ac:spMkLst>
            <pc:docMk/>
            <pc:sldMk cId="3170732571" sldId="295"/>
            <ac:spMk id="2" creationId="{7614ADE1-DC74-6001-2B4B-95D20EF87FE1}"/>
          </ac:spMkLst>
        </pc:spChg>
        <pc:spChg chg="del">
          <ac:chgData name="Briggs, Quinn" userId="bd4ed5c9-a142-40f7-8e5e-68f389f6aa57" providerId="ADAL" clId="{CD937509-1679-40EF-B47F-8E7F87EA5CB3}" dt="2023-09-09T21:03:02.163" v="217" actId="931"/>
          <ac:spMkLst>
            <pc:docMk/>
            <pc:sldMk cId="3170732571" sldId="295"/>
            <ac:spMk id="3" creationId="{3333486A-59AF-B584-1E9B-2D1FCFF7C9A4}"/>
          </ac:spMkLst>
        </pc:spChg>
        <pc:spChg chg="add mod">
          <ac:chgData name="Briggs, Quinn" userId="bd4ed5c9-a142-40f7-8e5e-68f389f6aa57" providerId="ADAL" clId="{CD937509-1679-40EF-B47F-8E7F87EA5CB3}" dt="2023-09-11T15:28:29.592" v="453" actId="26606"/>
          <ac:spMkLst>
            <pc:docMk/>
            <pc:sldMk cId="3170732571" sldId="295"/>
            <ac:spMk id="6" creationId="{6250EF0C-D5DD-2350-A420-C1AAE8AD6F19}"/>
          </ac:spMkLst>
        </pc:spChg>
        <pc:spChg chg="add del">
          <ac:chgData name="Briggs, Quinn" userId="bd4ed5c9-a142-40f7-8e5e-68f389f6aa57" providerId="ADAL" clId="{CD937509-1679-40EF-B47F-8E7F87EA5CB3}" dt="2023-09-09T21:03:17.988" v="221" actId="478"/>
          <ac:spMkLst>
            <pc:docMk/>
            <pc:sldMk cId="3170732571" sldId="295"/>
            <ac:spMk id="10" creationId="{9760A13E-053C-D147-A5F3-F955D3C92D27}"/>
          </ac:spMkLst>
        </pc:spChg>
        <pc:spChg chg="add del">
          <ac:chgData name="Briggs, Quinn" userId="bd4ed5c9-a142-40f7-8e5e-68f389f6aa57" providerId="ADAL" clId="{CD937509-1679-40EF-B47F-8E7F87EA5CB3}" dt="2023-09-11T15:28:29.592" v="453" actId="26606"/>
          <ac:spMkLst>
            <pc:docMk/>
            <pc:sldMk cId="3170732571" sldId="295"/>
            <ac:spMk id="13" creationId="{7E61F402-3445-458A-9A2B-D28FD288390C}"/>
          </ac:spMkLst>
        </pc:spChg>
        <pc:spChg chg="add">
          <ac:chgData name="Briggs, Quinn" userId="bd4ed5c9-a142-40f7-8e5e-68f389f6aa57" providerId="ADAL" clId="{CD937509-1679-40EF-B47F-8E7F87EA5CB3}" dt="2023-09-11T15:28:29.592" v="453" actId="26606"/>
          <ac:spMkLst>
            <pc:docMk/>
            <pc:sldMk cId="3170732571" sldId="295"/>
            <ac:spMk id="34" creationId="{1755C732-3264-4614-8316-41F75483710B}"/>
          </ac:spMkLst>
        </pc:spChg>
        <pc:spChg chg="add">
          <ac:chgData name="Briggs, Quinn" userId="bd4ed5c9-a142-40f7-8e5e-68f389f6aa57" providerId="ADAL" clId="{CD937509-1679-40EF-B47F-8E7F87EA5CB3}" dt="2023-09-11T15:28:29.592" v="453" actId="26606"/>
          <ac:spMkLst>
            <pc:docMk/>
            <pc:sldMk cId="3170732571" sldId="295"/>
            <ac:spMk id="42" creationId="{4AD786D6-2C42-45AF-888B-F2038C4D0A70}"/>
          </ac:spMkLst>
        </pc:spChg>
        <pc:grpChg chg="add del">
          <ac:chgData name="Briggs, Quinn" userId="bd4ed5c9-a142-40f7-8e5e-68f389f6aa57" providerId="ADAL" clId="{CD937509-1679-40EF-B47F-8E7F87EA5CB3}" dt="2023-09-11T15:28:29.592" v="453" actId="26606"/>
          <ac:grpSpMkLst>
            <pc:docMk/>
            <pc:sldMk cId="3170732571" sldId="295"/>
            <ac:grpSpMk id="15" creationId="{A673C096-95AE-4644-B76C-1DF1B667DC44}"/>
          </ac:grpSpMkLst>
        </pc:grpChg>
        <pc:grpChg chg="add">
          <ac:chgData name="Briggs, Quinn" userId="bd4ed5c9-a142-40f7-8e5e-68f389f6aa57" providerId="ADAL" clId="{CD937509-1679-40EF-B47F-8E7F87EA5CB3}" dt="2023-09-11T15:28:29.592" v="453" actId="26606"/>
          <ac:grpSpMkLst>
            <pc:docMk/>
            <pc:sldMk cId="3170732571" sldId="295"/>
            <ac:grpSpMk id="26" creationId="{749C117F-F390-437B-ADB0-57E87EFF34F5}"/>
          </ac:grpSpMkLst>
        </pc:grpChg>
        <pc:grpChg chg="add">
          <ac:chgData name="Briggs, Quinn" userId="bd4ed5c9-a142-40f7-8e5e-68f389f6aa57" providerId="ADAL" clId="{CD937509-1679-40EF-B47F-8E7F87EA5CB3}" dt="2023-09-11T15:28:29.592" v="453" actId="26606"/>
          <ac:grpSpMkLst>
            <pc:docMk/>
            <pc:sldMk cId="3170732571" sldId="295"/>
            <ac:grpSpMk id="36" creationId="{59C7C6ED-4EA1-4532-A820-59A8ADEEE0F9}"/>
          </ac:grpSpMkLst>
        </pc:grpChg>
        <pc:picChg chg="add mod">
          <ac:chgData name="Briggs, Quinn" userId="bd4ed5c9-a142-40f7-8e5e-68f389f6aa57" providerId="ADAL" clId="{CD937509-1679-40EF-B47F-8E7F87EA5CB3}" dt="2023-09-11T15:28:29.592" v="453" actId="26606"/>
          <ac:picMkLst>
            <pc:docMk/>
            <pc:sldMk cId="3170732571" sldId="295"/>
            <ac:picMk id="5" creationId="{3FB797E2-F074-97A1-BD72-FA102613E9AF}"/>
          </ac:picMkLst>
        </pc:picChg>
        <pc:cxnChg chg="add del">
          <ac:chgData name="Briggs, Quinn" userId="bd4ed5c9-a142-40f7-8e5e-68f389f6aa57" providerId="ADAL" clId="{CD937509-1679-40EF-B47F-8E7F87EA5CB3}" dt="2023-09-11T15:28:29.592" v="453" actId="26606"/>
          <ac:cxnSpMkLst>
            <pc:docMk/>
            <pc:sldMk cId="3170732571" sldId="295"/>
            <ac:cxnSpMk id="21" creationId="{2BE880E9-2B86-4CDB-B5B7-308745CDD19D}"/>
          </ac:cxnSpMkLst>
        </pc:cxnChg>
        <pc:cxnChg chg="add">
          <ac:chgData name="Briggs, Quinn" userId="bd4ed5c9-a142-40f7-8e5e-68f389f6aa57" providerId="ADAL" clId="{CD937509-1679-40EF-B47F-8E7F87EA5CB3}" dt="2023-09-11T15:28:29.592" v="453" actId="26606"/>
          <ac:cxnSpMkLst>
            <pc:docMk/>
            <pc:sldMk cId="3170732571" sldId="295"/>
            <ac:cxnSpMk id="32" creationId="{20742BC3-654B-4E41-9A6A-73A42E477639}"/>
          </ac:cxnSpMkLst>
        </pc:cxnChg>
        <pc:cxnChg chg="add">
          <ac:chgData name="Briggs, Quinn" userId="bd4ed5c9-a142-40f7-8e5e-68f389f6aa57" providerId="ADAL" clId="{CD937509-1679-40EF-B47F-8E7F87EA5CB3}" dt="2023-09-11T15:28:29.592" v="453" actId="26606"/>
          <ac:cxnSpMkLst>
            <pc:docMk/>
            <pc:sldMk cId="3170732571" sldId="295"/>
            <ac:cxnSpMk id="44" creationId="{B8D6659D-FA60-4C6D-A9F6-063E294AA159}"/>
          </ac:cxnSpMkLst>
        </pc:cxnChg>
      </pc:sldChg>
      <pc:sldChg chg="addSp modSp new mod">
        <pc:chgData name="Briggs, Quinn" userId="bd4ed5c9-a142-40f7-8e5e-68f389f6aa57" providerId="ADAL" clId="{CD937509-1679-40EF-B47F-8E7F87EA5CB3}" dt="2023-09-11T16:49:17.853" v="1181" actId="20577"/>
        <pc:sldMkLst>
          <pc:docMk/>
          <pc:sldMk cId="3786586010" sldId="296"/>
        </pc:sldMkLst>
        <pc:spChg chg="mod">
          <ac:chgData name="Briggs, Quinn" userId="bd4ed5c9-a142-40f7-8e5e-68f389f6aa57" providerId="ADAL" clId="{CD937509-1679-40EF-B47F-8E7F87EA5CB3}" dt="2023-09-11T16:49:17.853" v="1181" actId="20577"/>
          <ac:spMkLst>
            <pc:docMk/>
            <pc:sldMk cId="3786586010" sldId="296"/>
            <ac:spMk id="2" creationId="{23AD847F-58BA-B2F4-DDBC-3C47BFED7804}"/>
          </ac:spMkLst>
        </pc:spChg>
        <pc:picChg chg="add mod">
          <ac:chgData name="Briggs, Quinn" userId="bd4ed5c9-a142-40f7-8e5e-68f389f6aa57" providerId="ADAL" clId="{CD937509-1679-40EF-B47F-8E7F87EA5CB3}" dt="2023-09-11T14:45:46.926" v="255" actId="1076"/>
          <ac:picMkLst>
            <pc:docMk/>
            <pc:sldMk cId="3786586010" sldId="296"/>
            <ac:picMk id="4" creationId="{D08597A9-D7F7-0049-4BB9-32FB52554C20}"/>
          </ac:picMkLst>
        </pc:picChg>
      </pc:sldChg>
      <pc:sldChg chg="new del">
        <pc:chgData name="Briggs, Quinn" userId="bd4ed5c9-a142-40f7-8e5e-68f389f6aa57" providerId="ADAL" clId="{CD937509-1679-40EF-B47F-8E7F87EA5CB3}" dt="2023-09-11T14:44:12.921" v="226" actId="47"/>
        <pc:sldMkLst>
          <pc:docMk/>
          <pc:sldMk cId="4020415873" sldId="296"/>
        </pc:sldMkLst>
      </pc:sldChg>
      <pc:sldChg chg="addSp delSp modSp add mod">
        <pc:chgData name="Briggs, Quinn" userId="bd4ed5c9-a142-40f7-8e5e-68f389f6aa57" providerId="ADAL" clId="{CD937509-1679-40EF-B47F-8E7F87EA5CB3}" dt="2023-09-11T14:47:08.578" v="262" actId="1076"/>
        <pc:sldMkLst>
          <pc:docMk/>
          <pc:sldMk cId="574806816" sldId="297"/>
        </pc:sldMkLst>
        <pc:spChg chg="mod">
          <ac:chgData name="Briggs, Quinn" userId="bd4ed5c9-a142-40f7-8e5e-68f389f6aa57" providerId="ADAL" clId="{CD937509-1679-40EF-B47F-8E7F87EA5CB3}" dt="2023-09-11T14:46:50.032" v="259"/>
          <ac:spMkLst>
            <pc:docMk/>
            <pc:sldMk cId="574806816" sldId="297"/>
            <ac:spMk id="2" creationId="{23AD847F-58BA-B2F4-DDBC-3C47BFED7804}"/>
          </ac:spMkLst>
        </pc:spChg>
        <pc:picChg chg="del">
          <ac:chgData name="Briggs, Quinn" userId="bd4ed5c9-a142-40f7-8e5e-68f389f6aa57" providerId="ADAL" clId="{CD937509-1679-40EF-B47F-8E7F87EA5CB3}" dt="2023-09-11T14:47:03.695" v="260" actId="478"/>
          <ac:picMkLst>
            <pc:docMk/>
            <pc:sldMk cId="574806816" sldId="297"/>
            <ac:picMk id="4" creationId="{D08597A9-D7F7-0049-4BB9-32FB52554C20}"/>
          </ac:picMkLst>
        </pc:picChg>
        <pc:picChg chg="add mod">
          <ac:chgData name="Briggs, Quinn" userId="bd4ed5c9-a142-40f7-8e5e-68f389f6aa57" providerId="ADAL" clId="{CD937509-1679-40EF-B47F-8E7F87EA5CB3}" dt="2023-09-11T14:47:08.578" v="262" actId="1076"/>
          <ac:picMkLst>
            <pc:docMk/>
            <pc:sldMk cId="574806816" sldId="297"/>
            <ac:picMk id="5" creationId="{66924B60-EAB1-A8B2-728A-56B741B45C0E}"/>
          </ac:picMkLst>
        </pc:picChg>
      </pc:sldChg>
      <pc:sldChg chg="addSp delSp modSp new mod modAnim">
        <pc:chgData name="Briggs, Quinn" userId="bd4ed5c9-a142-40f7-8e5e-68f389f6aa57" providerId="ADAL" clId="{CD937509-1679-40EF-B47F-8E7F87EA5CB3}" dt="2023-09-11T15:01:25.383" v="316" actId="20577"/>
        <pc:sldMkLst>
          <pc:docMk/>
          <pc:sldMk cId="3276650758" sldId="298"/>
        </pc:sldMkLst>
        <pc:spChg chg="mod">
          <ac:chgData name="Briggs, Quinn" userId="bd4ed5c9-a142-40f7-8e5e-68f389f6aa57" providerId="ADAL" clId="{CD937509-1679-40EF-B47F-8E7F87EA5CB3}" dt="2023-09-11T15:01:25.383" v="316" actId="20577"/>
          <ac:spMkLst>
            <pc:docMk/>
            <pc:sldMk cId="3276650758" sldId="298"/>
            <ac:spMk id="2" creationId="{374D553B-1438-0ADD-DF02-7B87CDD53BFA}"/>
          </ac:spMkLst>
        </pc:spChg>
        <pc:spChg chg="del">
          <ac:chgData name="Briggs, Quinn" userId="bd4ed5c9-a142-40f7-8e5e-68f389f6aa57" providerId="ADAL" clId="{CD937509-1679-40EF-B47F-8E7F87EA5CB3}" dt="2023-09-11T14:59:45.027" v="301"/>
          <ac:spMkLst>
            <pc:docMk/>
            <pc:sldMk cId="3276650758" sldId="298"/>
            <ac:spMk id="3" creationId="{357C0B5D-B7A0-9C73-6DAB-102B0C6085B5}"/>
          </ac:spMkLst>
        </pc:spChg>
        <pc:picChg chg="add mod">
          <ac:chgData name="Briggs, Quinn" userId="bd4ed5c9-a142-40f7-8e5e-68f389f6aa57" providerId="ADAL" clId="{CD937509-1679-40EF-B47F-8E7F87EA5CB3}" dt="2023-09-11T14:59:45.027" v="301"/>
          <ac:picMkLst>
            <pc:docMk/>
            <pc:sldMk cId="3276650758" sldId="298"/>
            <ac:picMk id="4" creationId="{DD3F67F7-9460-FDB7-A3DF-410E3130CA2C}"/>
          </ac:picMkLst>
        </pc:picChg>
      </pc:sldChg>
      <pc:sldChg chg="addSp modSp new del mod">
        <pc:chgData name="Briggs, Quinn" userId="bd4ed5c9-a142-40f7-8e5e-68f389f6aa57" providerId="ADAL" clId="{CD937509-1679-40EF-B47F-8E7F87EA5CB3}" dt="2023-09-11T15:42:49.160" v="579" actId="47"/>
        <pc:sldMkLst>
          <pc:docMk/>
          <pc:sldMk cId="3216124254" sldId="299"/>
        </pc:sldMkLst>
        <pc:spChg chg="mod">
          <ac:chgData name="Briggs, Quinn" userId="bd4ed5c9-a142-40f7-8e5e-68f389f6aa57" providerId="ADAL" clId="{CD937509-1679-40EF-B47F-8E7F87EA5CB3}" dt="2023-09-11T15:03:52.383" v="357" actId="20577"/>
          <ac:spMkLst>
            <pc:docMk/>
            <pc:sldMk cId="3216124254" sldId="299"/>
            <ac:spMk id="2" creationId="{E76C070F-4EF1-A3E2-DC75-EEA15AD2C07E}"/>
          </ac:spMkLst>
        </pc:spChg>
        <pc:picChg chg="add mod">
          <ac:chgData name="Briggs, Quinn" userId="bd4ed5c9-a142-40f7-8e5e-68f389f6aa57" providerId="ADAL" clId="{CD937509-1679-40EF-B47F-8E7F87EA5CB3}" dt="2023-09-11T15:05:59.080" v="360" actId="1076"/>
          <ac:picMkLst>
            <pc:docMk/>
            <pc:sldMk cId="3216124254" sldId="299"/>
            <ac:picMk id="1026" creationId="{45131D64-28E9-5473-7813-8E31F4D7D895}"/>
          </ac:picMkLst>
        </pc:picChg>
      </pc:sldChg>
      <pc:sldChg chg="addSp modSp new del mod modAnim">
        <pc:chgData name="Briggs, Quinn" userId="bd4ed5c9-a142-40f7-8e5e-68f389f6aa57" providerId="ADAL" clId="{CD937509-1679-40EF-B47F-8E7F87EA5CB3}" dt="2023-09-11T15:26:20.356" v="445" actId="47"/>
        <pc:sldMkLst>
          <pc:docMk/>
          <pc:sldMk cId="1126875506" sldId="300"/>
        </pc:sldMkLst>
        <pc:spChg chg="mod">
          <ac:chgData name="Briggs, Quinn" userId="bd4ed5c9-a142-40f7-8e5e-68f389f6aa57" providerId="ADAL" clId="{CD937509-1679-40EF-B47F-8E7F87EA5CB3}" dt="2023-09-11T15:25:41.541" v="440" actId="20577"/>
          <ac:spMkLst>
            <pc:docMk/>
            <pc:sldMk cId="1126875506" sldId="300"/>
            <ac:spMk id="2" creationId="{0BB6D4E1-D22A-1296-3046-F9E20EFFAC23}"/>
          </ac:spMkLst>
        </pc:spChg>
        <pc:picChg chg="add mod">
          <ac:chgData name="Briggs, Quinn" userId="bd4ed5c9-a142-40f7-8e5e-68f389f6aa57" providerId="ADAL" clId="{CD937509-1679-40EF-B47F-8E7F87EA5CB3}" dt="2023-09-11T15:26:17.689" v="444"/>
          <ac:picMkLst>
            <pc:docMk/>
            <pc:sldMk cId="1126875506" sldId="300"/>
            <ac:picMk id="3" creationId="{EC1BE324-1157-4100-F28C-866F3346C537}"/>
          </ac:picMkLst>
        </pc:picChg>
      </pc:sldChg>
      <pc:sldChg chg="addSp delSp modSp new mod modAnim">
        <pc:chgData name="Briggs, Quinn" userId="bd4ed5c9-a142-40f7-8e5e-68f389f6aa57" providerId="ADAL" clId="{CD937509-1679-40EF-B47F-8E7F87EA5CB3}" dt="2023-09-11T15:26:47.245" v="451" actId="14100"/>
        <pc:sldMkLst>
          <pc:docMk/>
          <pc:sldMk cId="1209226740" sldId="300"/>
        </pc:sldMkLst>
        <pc:spChg chg="add del">
          <ac:chgData name="Briggs, Quinn" userId="bd4ed5c9-a142-40f7-8e5e-68f389f6aa57" providerId="ADAL" clId="{CD937509-1679-40EF-B47F-8E7F87EA5CB3}" dt="2023-09-11T15:26:26.021" v="448" actId="22"/>
          <ac:spMkLst>
            <pc:docMk/>
            <pc:sldMk cId="1209226740" sldId="300"/>
            <ac:spMk id="3" creationId="{02270574-154D-9D98-2D1F-A2802216D15B}"/>
          </ac:spMkLst>
        </pc:spChg>
        <pc:picChg chg="add mod">
          <ac:chgData name="Briggs, Quinn" userId="bd4ed5c9-a142-40f7-8e5e-68f389f6aa57" providerId="ADAL" clId="{CD937509-1679-40EF-B47F-8E7F87EA5CB3}" dt="2023-09-11T15:26:47.245" v="451" actId="14100"/>
          <ac:picMkLst>
            <pc:docMk/>
            <pc:sldMk cId="1209226740" sldId="300"/>
            <ac:picMk id="4" creationId="{9576D48E-5C63-8197-C020-1013FF4A9040}"/>
          </ac:picMkLst>
        </pc:picChg>
      </pc:sldChg>
      <pc:sldChg chg="modSp add del mod">
        <pc:chgData name="Briggs, Quinn" userId="bd4ed5c9-a142-40f7-8e5e-68f389f6aa57" providerId="ADAL" clId="{CD937509-1679-40EF-B47F-8E7F87EA5CB3}" dt="2023-09-11T15:22:44.686" v="372" actId="47"/>
        <pc:sldMkLst>
          <pc:docMk/>
          <pc:sldMk cId="3329719916" sldId="300"/>
        </pc:sldMkLst>
        <pc:spChg chg="mod">
          <ac:chgData name="Briggs, Quinn" userId="bd4ed5c9-a142-40f7-8e5e-68f389f6aa57" providerId="ADAL" clId="{CD937509-1679-40EF-B47F-8E7F87EA5CB3}" dt="2023-09-11T15:13:46.936" v="371" actId="20577"/>
          <ac:spMkLst>
            <pc:docMk/>
            <pc:sldMk cId="3329719916" sldId="300"/>
            <ac:spMk id="2" creationId="{C416D355-903E-B53F-6A3B-529AD647E42D}"/>
          </ac:spMkLst>
        </pc:spChg>
      </pc:sldChg>
      <pc:sldChg chg="addSp delSp modSp new mod delAnim modAnim">
        <pc:chgData name="Briggs, Quinn" userId="bd4ed5c9-a142-40f7-8e5e-68f389f6aa57" providerId="ADAL" clId="{CD937509-1679-40EF-B47F-8E7F87EA5CB3}" dt="2023-09-11T15:37:49.831" v="510" actId="14100"/>
        <pc:sldMkLst>
          <pc:docMk/>
          <pc:sldMk cId="39203604" sldId="301"/>
        </pc:sldMkLst>
        <pc:picChg chg="add del mod">
          <ac:chgData name="Briggs, Quinn" userId="bd4ed5c9-a142-40f7-8e5e-68f389f6aa57" providerId="ADAL" clId="{CD937509-1679-40EF-B47F-8E7F87EA5CB3}" dt="2023-09-11T15:37:29.494" v="507" actId="478"/>
          <ac:picMkLst>
            <pc:docMk/>
            <pc:sldMk cId="39203604" sldId="301"/>
            <ac:picMk id="2" creationId="{66D53B8A-CED6-DC46-F57B-54003F92419D}"/>
          </ac:picMkLst>
        </pc:picChg>
        <pc:picChg chg="add mod">
          <ac:chgData name="Briggs, Quinn" userId="bd4ed5c9-a142-40f7-8e5e-68f389f6aa57" providerId="ADAL" clId="{CD937509-1679-40EF-B47F-8E7F87EA5CB3}" dt="2023-09-11T15:37:49.831" v="510" actId="14100"/>
          <ac:picMkLst>
            <pc:docMk/>
            <pc:sldMk cId="39203604" sldId="301"/>
            <ac:picMk id="3" creationId="{8F426024-0E33-C46A-950B-6801FF757EF6}"/>
          </ac:picMkLst>
        </pc:picChg>
      </pc:sldChg>
      <pc:sldChg chg="modSp new mod">
        <pc:chgData name="Briggs, Quinn" userId="bd4ed5c9-a142-40f7-8e5e-68f389f6aa57" providerId="ADAL" clId="{CD937509-1679-40EF-B47F-8E7F87EA5CB3}" dt="2023-09-11T15:39:08.811" v="520" actId="20577"/>
        <pc:sldMkLst>
          <pc:docMk/>
          <pc:sldMk cId="3748833527" sldId="302"/>
        </pc:sldMkLst>
        <pc:spChg chg="mod">
          <ac:chgData name="Briggs, Quinn" userId="bd4ed5c9-a142-40f7-8e5e-68f389f6aa57" providerId="ADAL" clId="{CD937509-1679-40EF-B47F-8E7F87EA5CB3}" dt="2023-09-11T15:39:08.811" v="520" actId="20577"/>
          <ac:spMkLst>
            <pc:docMk/>
            <pc:sldMk cId="3748833527" sldId="302"/>
            <ac:spMk id="2" creationId="{88D11400-AE5F-868A-D8A8-B4C29E0D1F67}"/>
          </ac:spMkLst>
        </pc:spChg>
      </pc:sldChg>
      <pc:sldChg chg="addSp modSp new mod">
        <pc:chgData name="Briggs, Quinn" userId="bd4ed5c9-a142-40f7-8e5e-68f389f6aa57" providerId="ADAL" clId="{CD937509-1679-40EF-B47F-8E7F87EA5CB3}" dt="2023-09-11T16:27:46.412" v="1126" actId="1076"/>
        <pc:sldMkLst>
          <pc:docMk/>
          <pc:sldMk cId="4026345792" sldId="303"/>
        </pc:sldMkLst>
        <pc:spChg chg="mod">
          <ac:chgData name="Briggs, Quinn" userId="bd4ed5c9-a142-40f7-8e5e-68f389f6aa57" providerId="ADAL" clId="{CD937509-1679-40EF-B47F-8E7F87EA5CB3}" dt="2023-09-11T16:27:33.433" v="1123" actId="20577"/>
          <ac:spMkLst>
            <pc:docMk/>
            <pc:sldMk cId="4026345792" sldId="303"/>
            <ac:spMk id="2" creationId="{1953EE25-6A27-B48C-937F-8AD22384B4FE}"/>
          </ac:spMkLst>
        </pc:spChg>
        <pc:picChg chg="add mod">
          <ac:chgData name="Briggs, Quinn" userId="bd4ed5c9-a142-40f7-8e5e-68f389f6aa57" providerId="ADAL" clId="{CD937509-1679-40EF-B47F-8E7F87EA5CB3}" dt="2023-09-11T16:27:46.412" v="1126" actId="1076"/>
          <ac:picMkLst>
            <pc:docMk/>
            <pc:sldMk cId="4026345792" sldId="303"/>
            <ac:picMk id="4" creationId="{5DF6FEDA-3931-63EE-5321-A1FA7178DB5E}"/>
          </ac:picMkLst>
        </pc:picChg>
      </pc:sldChg>
      <pc:sldChg chg="addSp modSp new mod">
        <pc:chgData name="Briggs, Quinn" userId="bd4ed5c9-a142-40f7-8e5e-68f389f6aa57" providerId="ADAL" clId="{CD937509-1679-40EF-B47F-8E7F87EA5CB3}" dt="2023-09-11T16:25:01.248" v="1029" actId="20577"/>
        <pc:sldMkLst>
          <pc:docMk/>
          <pc:sldMk cId="3858537434" sldId="304"/>
        </pc:sldMkLst>
        <pc:spChg chg="mod">
          <ac:chgData name="Briggs, Quinn" userId="bd4ed5c9-a142-40f7-8e5e-68f389f6aa57" providerId="ADAL" clId="{CD937509-1679-40EF-B47F-8E7F87EA5CB3}" dt="2023-09-11T15:44:40.893" v="880" actId="20577"/>
          <ac:spMkLst>
            <pc:docMk/>
            <pc:sldMk cId="3858537434" sldId="304"/>
            <ac:spMk id="2" creationId="{6C06F72E-BC43-02DF-6EB9-DC7B44EEA359}"/>
          </ac:spMkLst>
        </pc:spChg>
        <pc:spChg chg="add mod">
          <ac:chgData name="Briggs, Quinn" userId="bd4ed5c9-a142-40f7-8e5e-68f389f6aa57" providerId="ADAL" clId="{CD937509-1679-40EF-B47F-8E7F87EA5CB3}" dt="2023-09-11T16:25:01.248" v="1029" actId="20577"/>
          <ac:spMkLst>
            <pc:docMk/>
            <pc:sldMk cId="3858537434" sldId="304"/>
            <ac:spMk id="3" creationId="{1C5E9296-A524-3E72-CB08-418328A02CDF}"/>
          </ac:spMkLst>
        </pc:spChg>
      </pc:sldChg>
      <pc:sldChg chg="addSp modSp new mod">
        <pc:chgData name="Briggs, Quinn" userId="bd4ed5c9-a142-40f7-8e5e-68f389f6aa57" providerId="ADAL" clId="{CD937509-1679-40EF-B47F-8E7F87EA5CB3}" dt="2023-09-11T16:27:09.821" v="1064" actId="1076"/>
        <pc:sldMkLst>
          <pc:docMk/>
          <pc:sldMk cId="4188742810" sldId="305"/>
        </pc:sldMkLst>
        <pc:spChg chg="mod">
          <ac:chgData name="Briggs, Quinn" userId="bd4ed5c9-a142-40f7-8e5e-68f389f6aa57" providerId="ADAL" clId="{CD937509-1679-40EF-B47F-8E7F87EA5CB3}" dt="2023-09-11T16:25:27.414" v="1059" actId="20577"/>
          <ac:spMkLst>
            <pc:docMk/>
            <pc:sldMk cId="4188742810" sldId="305"/>
            <ac:spMk id="2" creationId="{A3B180C5-319F-8805-DD37-AFC5573EA2CD}"/>
          </ac:spMkLst>
        </pc:spChg>
        <pc:spChg chg="add mod">
          <ac:chgData name="Briggs, Quinn" userId="bd4ed5c9-a142-40f7-8e5e-68f389f6aa57" providerId="ADAL" clId="{CD937509-1679-40EF-B47F-8E7F87EA5CB3}" dt="2023-09-11T16:27:09.821" v="1064" actId="1076"/>
          <ac:spMkLst>
            <pc:docMk/>
            <pc:sldMk cId="4188742810" sldId="305"/>
            <ac:spMk id="5" creationId="{5A4AB911-BD42-F01C-66F4-C8736F5D19B1}"/>
          </ac:spMkLst>
        </pc:spChg>
        <pc:picChg chg="add mod">
          <ac:chgData name="Briggs, Quinn" userId="bd4ed5c9-a142-40f7-8e5e-68f389f6aa57" providerId="ADAL" clId="{CD937509-1679-40EF-B47F-8E7F87EA5CB3}" dt="2023-09-11T16:27:09.821" v="1064" actId="1076"/>
          <ac:picMkLst>
            <pc:docMk/>
            <pc:sldMk cId="4188742810" sldId="305"/>
            <ac:picMk id="4" creationId="{BDC457CD-A950-9F09-5306-69936FD62C44}"/>
          </ac:picMkLst>
        </pc:picChg>
      </pc:sldChg>
      <pc:sldChg chg="addSp delSp modSp new mod setBg addAnim delAnim setClrOvrMap">
        <pc:chgData name="Briggs, Quinn" userId="bd4ed5c9-a142-40f7-8e5e-68f389f6aa57" providerId="ADAL" clId="{CD937509-1679-40EF-B47F-8E7F87EA5CB3}" dt="2023-09-11T16:47:34.979" v="1177"/>
        <pc:sldMkLst>
          <pc:docMk/>
          <pc:sldMk cId="3318545720" sldId="306"/>
        </pc:sldMkLst>
        <pc:spChg chg="mod ord">
          <ac:chgData name="Briggs, Quinn" userId="bd4ed5c9-a142-40f7-8e5e-68f389f6aa57" providerId="ADAL" clId="{CD937509-1679-40EF-B47F-8E7F87EA5CB3}" dt="2023-09-11T16:47:34.979" v="1176" actId="26606"/>
          <ac:spMkLst>
            <pc:docMk/>
            <pc:sldMk cId="3318545720" sldId="306"/>
            <ac:spMk id="2" creationId="{F00BB3F7-A5EF-5C26-DE33-9B7337CA2B79}"/>
          </ac:spMkLst>
        </pc:spChg>
        <pc:spChg chg="add del">
          <ac:chgData name="Briggs, Quinn" userId="bd4ed5c9-a142-40f7-8e5e-68f389f6aa57" providerId="ADAL" clId="{CD937509-1679-40EF-B47F-8E7F87EA5CB3}" dt="2023-09-11T16:47:30.521" v="1170" actId="26606"/>
          <ac:spMkLst>
            <pc:docMk/>
            <pc:sldMk cId="3318545720" sldId="306"/>
            <ac:spMk id="17" creationId="{C9D262D4-AE8B-4620-949A-609FC366FC05}"/>
          </ac:spMkLst>
        </pc:spChg>
        <pc:spChg chg="add del">
          <ac:chgData name="Briggs, Quinn" userId="bd4ed5c9-a142-40f7-8e5e-68f389f6aa57" providerId="ADAL" clId="{CD937509-1679-40EF-B47F-8E7F87EA5CB3}" dt="2023-09-11T16:47:30.521" v="1170" actId="26606"/>
          <ac:spMkLst>
            <pc:docMk/>
            <pc:sldMk cId="3318545720" sldId="306"/>
            <ac:spMk id="19" creationId="{3605853C-E63A-49E2-84A4-4B7DD77A562C}"/>
          </ac:spMkLst>
        </pc:spChg>
        <pc:spChg chg="add del">
          <ac:chgData name="Briggs, Quinn" userId="bd4ed5c9-a142-40f7-8e5e-68f389f6aa57" providerId="ADAL" clId="{CD937509-1679-40EF-B47F-8E7F87EA5CB3}" dt="2023-09-11T16:47:34.851" v="1175" actId="26606"/>
          <ac:spMkLst>
            <pc:docMk/>
            <pc:sldMk cId="3318545720" sldId="306"/>
            <ac:spMk id="23" creationId="{AAA2202F-2A68-464D-8E53-CEBE9303D848}"/>
          </ac:spMkLst>
        </pc:spChg>
        <pc:spChg chg="add del">
          <ac:chgData name="Briggs, Quinn" userId="bd4ed5c9-a142-40f7-8e5e-68f389f6aa57" providerId="ADAL" clId="{CD937509-1679-40EF-B47F-8E7F87EA5CB3}" dt="2023-09-11T16:47:31.626" v="1172" actId="26606"/>
          <ac:spMkLst>
            <pc:docMk/>
            <pc:sldMk cId="3318545720" sldId="306"/>
            <ac:spMk id="25" creationId="{7731DD8B-7A0A-47A0-BF6B-EBB4F9709B91}"/>
          </ac:spMkLst>
        </pc:spChg>
        <pc:spChg chg="add del">
          <ac:chgData name="Briggs, Quinn" userId="bd4ed5c9-a142-40f7-8e5e-68f389f6aa57" providerId="ADAL" clId="{CD937509-1679-40EF-B47F-8E7F87EA5CB3}" dt="2023-09-11T16:47:31.626" v="1172" actId="26606"/>
          <ac:spMkLst>
            <pc:docMk/>
            <pc:sldMk cId="3318545720" sldId="306"/>
            <ac:spMk id="31" creationId="{9F1F6E2E-E2E7-4689-9E5D-51F37CBE4127}"/>
          </ac:spMkLst>
        </pc:spChg>
        <pc:spChg chg="add del">
          <ac:chgData name="Briggs, Quinn" userId="bd4ed5c9-a142-40f7-8e5e-68f389f6aa57" providerId="ADAL" clId="{CD937509-1679-40EF-B47F-8E7F87EA5CB3}" dt="2023-09-11T16:47:34.851" v="1175" actId="26606"/>
          <ac:spMkLst>
            <pc:docMk/>
            <pc:sldMk cId="3318545720" sldId="306"/>
            <ac:spMk id="39" creationId="{9B347087-DEE1-4F23-8486-A2690AA195E5}"/>
          </ac:spMkLst>
        </pc:spChg>
        <pc:spChg chg="add del">
          <ac:chgData name="Briggs, Quinn" userId="bd4ed5c9-a142-40f7-8e5e-68f389f6aa57" providerId="ADAL" clId="{CD937509-1679-40EF-B47F-8E7F87EA5CB3}" dt="2023-09-11T16:47:34.851" v="1175" actId="26606"/>
          <ac:spMkLst>
            <pc:docMk/>
            <pc:sldMk cId="3318545720" sldId="306"/>
            <ac:spMk id="40" creationId="{44BB81AE-EE4A-4AA4-8941-104B6C943598}"/>
          </ac:spMkLst>
        </pc:spChg>
        <pc:spChg chg="add">
          <ac:chgData name="Briggs, Quinn" userId="bd4ed5c9-a142-40f7-8e5e-68f389f6aa57" providerId="ADAL" clId="{CD937509-1679-40EF-B47F-8E7F87EA5CB3}" dt="2023-09-11T16:47:34.979" v="1176" actId="26606"/>
          <ac:spMkLst>
            <pc:docMk/>
            <pc:sldMk cId="3318545720" sldId="306"/>
            <ac:spMk id="48" creationId="{FDF8837B-BAE2-489A-8F93-69216307D5A5}"/>
          </ac:spMkLst>
        </pc:spChg>
        <pc:grpChg chg="add del">
          <ac:chgData name="Briggs, Quinn" userId="bd4ed5c9-a142-40f7-8e5e-68f389f6aa57" providerId="ADAL" clId="{CD937509-1679-40EF-B47F-8E7F87EA5CB3}" dt="2023-09-11T16:47:30.521" v="1170" actId="26606"/>
          <ac:grpSpMkLst>
            <pc:docMk/>
            <pc:sldMk cId="3318545720" sldId="306"/>
            <ac:grpSpMk id="9" creationId="{03E8C8A2-D2DA-42F8-84AA-AC5AB4251D29}"/>
          </ac:grpSpMkLst>
        </pc:grpChg>
        <pc:grpChg chg="add del">
          <ac:chgData name="Briggs, Quinn" userId="bd4ed5c9-a142-40f7-8e5e-68f389f6aa57" providerId="ADAL" clId="{CD937509-1679-40EF-B47F-8E7F87EA5CB3}" dt="2023-09-11T16:47:30.521" v="1170" actId="26606"/>
          <ac:grpSpMkLst>
            <pc:docMk/>
            <pc:sldMk cId="3318545720" sldId="306"/>
            <ac:grpSpMk id="21" creationId="{9500549F-5B68-400C-A605-BDF102BDBB0A}"/>
          </ac:grpSpMkLst>
        </pc:grpChg>
        <pc:grpChg chg="add del">
          <ac:chgData name="Briggs, Quinn" userId="bd4ed5c9-a142-40f7-8e5e-68f389f6aa57" providerId="ADAL" clId="{CD937509-1679-40EF-B47F-8E7F87EA5CB3}" dt="2023-09-11T16:47:31.626" v="1172" actId="26606"/>
          <ac:grpSpMkLst>
            <pc:docMk/>
            <pc:sldMk cId="3318545720" sldId="306"/>
            <ac:grpSpMk id="29" creationId="{03E8C8A2-D2DA-42F8-84AA-AC5AB4251D29}"/>
          </ac:grpSpMkLst>
        </pc:grpChg>
        <pc:grpChg chg="add del">
          <ac:chgData name="Briggs, Quinn" userId="bd4ed5c9-a142-40f7-8e5e-68f389f6aa57" providerId="ADAL" clId="{CD937509-1679-40EF-B47F-8E7F87EA5CB3}" dt="2023-09-11T16:47:31.626" v="1172" actId="26606"/>
          <ac:grpSpMkLst>
            <pc:docMk/>
            <pc:sldMk cId="3318545720" sldId="306"/>
            <ac:grpSpMk id="32" creationId="{BB728A18-FF26-43E9-AF31-9608EBA3D5C7}"/>
          </ac:grpSpMkLst>
        </pc:grpChg>
        <pc:grpChg chg="add del">
          <ac:chgData name="Briggs, Quinn" userId="bd4ed5c9-a142-40f7-8e5e-68f389f6aa57" providerId="ADAL" clId="{CD937509-1679-40EF-B47F-8E7F87EA5CB3}" dt="2023-09-11T16:47:34.851" v="1175" actId="26606"/>
          <ac:grpSpMkLst>
            <pc:docMk/>
            <pc:sldMk cId="3318545720" sldId="306"/>
            <ac:grpSpMk id="37" creationId="{03E8C8A2-D2DA-42F8-84AA-AC5AB4251D29}"/>
          </ac:grpSpMkLst>
        </pc:grpChg>
        <pc:grpChg chg="add del">
          <ac:chgData name="Briggs, Quinn" userId="bd4ed5c9-a142-40f7-8e5e-68f389f6aa57" providerId="ADAL" clId="{CD937509-1679-40EF-B47F-8E7F87EA5CB3}" dt="2023-09-11T16:47:34.851" v="1175" actId="26606"/>
          <ac:grpSpMkLst>
            <pc:docMk/>
            <pc:sldMk cId="3318545720" sldId="306"/>
            <ac:grpSpMk id="42" creationId="{5B129734-DF6D-46B8-A0E0-4F178B3AD2FC}"/>
          </ac:grpSpMkLst>
        </pc:grpChg>
        <pc:grpChg chg="add">
          <ac:chgData name="Briggs, Quinn" userId="bd4ed5c9-a142-40f7-8e5e-68f389f6aa57" providerId="ADAL" clId="{CD937509-1679-40EF-B47F-8E7F87EA5CB3}" dt="2023-09-11T16:47:34.979" v="1176" actId="26606"/>
          <ac:grpSpMkLst>
            <pc:docMk/>
            <pc:sldMk cId="3318545720" sldId="306"/>
            <ac:grpSpMk id="46" creationId="{03E8C8A2-D2DA-42F8-84AA-AC5AB4251D29}"/>
          </ac:grpSpMkLst>
        </pc:grpChg>
        <pc:picChg chg="add mod">
          <ac:chgData name="Briggs, Quinn" userId="bd4ed5c9-a142-40f7-8e5e-68f389f6aa57" providerId="ADAL" clId="{CD937509-1679-40EF-B47F-8E7F87EA5CB3}" dt="2023-09-11T16:47:34.979" v="1176" actId="26606"/>
          <ac:picMkLst>
            <pc:docMk/>
            <pc:sldMk cId="3318545720" sldId="306"/>
            <ac:picMk id="4" creationId="{C3824F30-E804-87EF-AFB2-49EEEDDFFBEF}"/>
          </ac:picMkLst>
        </pc:picChg>
        <pc:cxnChg chg="add del">
          <ac:chgData name="Briggs, Quinn" userId="bd4ed5c9-a142-40f7-8e5e-68f389f6aa57" providerId="ADAL" clId="{CD937509-1679-40EF-B47F-8E7F87EA5CB3}" dt="2023-09-11T16:47:30.521" v="1170" actId="26606"/>
          <ac:cxnSpMkLst>
            <pc:docMk/>
            <pc:sldMk cId="3318545720" sldId="306"/>
            <ac:cxnSpMk id="15" creationId="{0DFD28A6-39F3-425F-8050-E5BF1B4523B2}"/>
          </ac:cxnSpMkLst>
        </pc:cxnChg>
        <pc:cxnChg chg="add del">
          <ac:chgData name="Briggs, Quinn" userId="bd4ed5c9-a142-40f7-8e5e-68f389f6aa57" providerId="ADAL" clId="{CD937509-1679-40EF-B47F-8E7F87EA5CB3}" dt="2023-09-11T16:47:30.521" v="1170" actId="26606"/>
          <ac:cxnSpMkLst>
            <pc:docMk/>
            <pc:sldMk cId="3318545720" sldId="306"/>
            <ac:cxnSpMk id="27" creationId="{1E22DAF0-5C05-4D01-A6C7-28326657739A}"/>
          </ac:cxnSpMkLst>
        </pc:cxnChg>
        <pc:cxnChg chg="add del">
          <ac:chgData name="Briggs, Quinn" userId="bd4ed5c9-a142-40f7-8e5e-68f389f6aa57" providerId="ADAL" clId="{CD937509-1679-40EF-B47F-8E7F87EA5CB3}" dt="2023-09-11T16:47:31.626" v="1172" actId="26606"/>
          <ac:cxnSpMkLst>
            <pc:docMk/>
            <pc:sldMk cId="3318545720" sldId="306"/>
            <ac:cxnSpMk id="30" creationId="{0DFD28A6-39F3-425F-8050-E5BF1B4523B2}"/>
          </ac:cxnSpMkLst>
        </pc:cxnChg>
        <pc:cxnChg chg="add del">
          <ac:chgData name="Briggs, Quinn" userId="bd4ed5c9-a142-40f7-8e5e-68f389f6aa57" providerId="ADAL" clId="{CD937509-1679-40EF-B47F-8E7F87EA5CB3}" dt="2023-09-11T16:47:31.626" v="1172" actId="26606"/>
          <ac:cxnSpMkLst>
            <pc:docMk/>
            <pc:sldMk cId="3318545720" sldId="306"/>
            <ac:cxnSpMk id="35" creationId="{10A370BF-9768-4FA0-8887-C3777F3A9C9C}"/>
          </ac:cxnSpMkLst>
        </pc:cxnChg>
        <pc:cxnChg chg="add del">
          <ac:chgData name="Briggs, Quinn" userId="bd4ed5c9-a142-40f7-8e5e-68f389f6aa57" providerId="ADAL" clId="{CD937509-1679-40EF-B47F-8E7F87EA5CB3}" dt="2023-09-11T16:47:34.851" v="1175" actId="26606"/>
          <ac:cxnSpMkLst>
            <pc:docMk/>
            <pc:sldMk cId="3318545720" sldId="306"/>
            <ac:cxnSpMk id="38" creationId="{0DFD28A6-39F3-425F-8050-E5BF1B4523B2}"/>
          </ac:cxnSpMkLst>
        </pc:cxnChg>
        <pc:cxnChg chg="add del">
          <ac:chgData name="Briggs, Quinn" userId="bd4ed5c9-a142-40f7-8e5e-68f389f6aa57" providerId="ADAL" clId="{CD937509-1679-40EF-B47F-8E7F87EA5CB3}" dt="2023-09-11T16:47:34.851" v="1175" actId="26606"/>
          <ac:cxnSpMkLst>
            <pc:docMk/>
            <pc:sldMk cId="3318545720" sldId="306"/>
            <ac:cxnSpMk id="41" creationId="{4AA791FC-1AEF-4561-93B5-6B9E981BBB74}"/>
          </ac:cxnSpMkLst>
        </pc:cxnChg>
        <pc:cxnChg chg="add">
          <ac:chgData name="Briggs, Quinn" userId="bd4ed5c9-a142-40f7-8e5e-68f389f6aa57" providerId="ADAL" clId="{CD937509-1679-40EF-B47F-8E7F87EA5CB3}" dt="2023-09-11T16:47:34.979" v="1176" actId="26606"/>
          <ac:cxnSpMkLst>
            <pc:docMk/>
            <pc:sldMk cId="3318545720" sldId="306"/>
            <ac:cxnSpMk id="47" creationId="{0DFD28A6-39F3-425F-8050-E5BF1B4523B2}"/>
          </ac:cxnSpMkLst>
        </pc:cxnChg>
        <pc:cxnChg chg="add">
          <ac:chgData name="Briggs, Quinn" userId="bd4ed5c9-a142-40f7-8e5e-68f389f6aa57" providerId="ADAL" clId="{CD937509-1679-40EF-B47F-8E7F87EA5CB3}" dt="2023-09-11T16:47:34.979" v="1176" actId="26606"/>
          <ac:cxnSpMkLst>
            <pc:docMk/>
            <pc:sldMk cId="3318545720" sldId="306"/>
            <ac:cxnSpMk id="49" creationId="{B48BEE9B-A2F4-4BF3-9EAD-16E1A7FC2DC6}"/>
          </ac:cxnSpMkLst>
        </pc:cxnChg>
      </pc:sldChg>
      <pc:sldChg chg="modSp new mod">
        <pc:chgData name="Briggs, Quinn" userId="bd4ed5c9-a142-40f7-8e5e-68f389f6aa57" providerId="ADAL" clId="{CD937509-1679-40EF-B47F-8E7F87EA5CB3}" dt="2023-09-11T17:08:37.659" v="1268" actId="6549"/>
        <pc:sldMkLst>
          <pc:docMk/>
          <pc:sldMk cId="2880821013" sldId="307"/>
        </pc:sldMkLst>
        <pc:spChg chg="mod">
          <ac:chgData name="Briggs, Quinn" userId="bd4ed5c9-a142-40f7-8e5e-68f389f6aa57" providerId="ADAL" clId="{CD937509-1679-40EF-B47F-8E7F87EA5CB3}" dt="2023-09-11T16:56:12.102" v="1191" actId="20577"/>
          <ac:spMkLst>
            <pc:docMk/>
            <pc:sldMk cId="2880821013" sldId="307"/>
            <ac:spMk id="2" creationId="{D521A1AD-805F-7F27-EE29-B0166867AE11}"/>
          </ac:spMkLst>
        </pc:spChg>
        <pc:spChg chg="mod">
          <ac:chgData name="Briggs, Quinn" userId="bd4ed5c9-a142-40f7-8e5e-68f389f6aa57" providerId="ADAL" clId="{CD937509-1679-40EF-B47F-8E7F87EA5CB3}" dt="2023-09-11T17:08:37.659" v="1268" actId="6549"/>
          <ac:spMkLst>
            <pc:docMk/>
            <pc:sldMk cId="2880821013" sldId="307"/>
            <ac:spMk id="3" creationId="{0306612C-C4BE-D795-7E95-804AC7A46A04}"/>
          </ac:spMkLst>
        </pc:spChg>
      </pc:sldChg>
    </pc:docChg>
  </pc:docChgLst>
  <pc:docChgLst>
    <pc:chgData name="Briggs, Quinn" userId="bd4ed5c9-a142-40f7-8e5e-68f389f6aa57" providerId="ADAL" clId="{67027304-56CB-4A74-BCD1-194E02E7BF5E}"/>
    <pc:docChg chg="undo custSel addSld delSld modSld sldOrd">
      <pc:chgData name="Briggs, Quinn" userId="bd4ed5c9-a142-40f7-8e5e-68f389f6aa57" providerId="ADAL" clId="{67027304-56CB-4A74-BCD1-194E02E7BF5E}" dt="2023-10-02T18:32:57.503" v="3832" actId="22"/>
      <pc:docMkLst>
        <pc:docMk/>
      </pc:docMkLst>
      <pc:sldChg chg="del">
        <pc:chgData name="Briggs, Quinn" userId="bd4ed5c9-a142-40f7-8e5e-68f389f6aa57" providerId="ADAL" clId="{67027304-56CB-4A74-BCD1-194E02E7BF5E}" dt="2023-10-02T14:51:52.824" v="2" actId="47"/>
        <pc:sldMkLst>
          <pc:docMk/>
          <pc:sldMk cId="387885261" sldId="258"/>
        </pc:sldMkLst>
      </pc:sldChg>
      <pc:sldChg chg="modSp add mod ord">
        <pc:chgData name="Briggs, Quinn" userId="bd4ed5c9-a142-40f7-8e5e-68f389f6aa57" providerId="ADAL" clId="{67027304-56CB-4A74-BCD1-194E02E7BF5E}" dt="2023-10-02T15:44:45.379" v="2451" actId="27636"/>
        <pc:sldMkLst>
          <pc:docMk/>
          <pc:sldMk cId="1499661440" sldId="259"/>
        </pc:sldMkLst>
        <pc:spChg chg="mod">
          <ac:chgData name="Briggs, Quinn" userId="bd4ed5c9-a142-40f7-8e5e-68f389f6aa57" providerId="ADAL" clId="{67027304-56CB-4A74-BCD1-194E02E7BF5E}" dt="2023-10-02T15:44:45.379" v="2451" actId="27636"/>
          <ac:spMkLst>
            <pc:docMk/>
            <pc:sldMk cId="1499661440" sldId="259"/>
            <ac:spMk id="2" creationId="{2E4EE943-7CF9-4ADB-AD28-E9622DDD5E84}"/>
          </ac:spMkLst>
        </pc:spChg>
        <pc:spChg chg="mod">
          <ac:chgData name="Briggs, Quinn" userId="bd4ed5c9-a142-40f7-8e5e-68f389f6aa57" providerId="ADAL" clId="{67027304-56CB-4A74-BCD1-194E02E7BF5E}" dt="2023-10-02T15:02:10.063" v="317" actId="27636"/>
          <ac:spMkLst>
            <pc:docMk/>
            <pc:sldMk cId="1499661440" sldId="259"/>
            <ac:spMk id="6" creationId="{1BB33FED-3C22-D374-59FE-0CD13BA75A35}"/>
          </ac:spMkLst>
        </pc:spChg>
        <pc:picChg chg="mod">
          <ac:chgData name="Briggs, Quinn" userId="bd4ed5c9-a142-40f7-8e5e-68f389f6aa57" providerId="ADAL" clId="{67027304-56CB-4A74-BCD1-194E02E7BF5E}" dt="2023-10-02T15:02:21.116" v="320" actId="1076"/>
          <ac:picMkLst>
            <pc:docMk/>
            <pc:sldMk cId="1499661440" sldId="259"/>
            <ac:picMk id="7" creationId="{6219E5AB-A898-B2B4-6662-9576A011FA3D}"/>
          </ac:picMkLst>
        </pc:picChg>
      </pc:sldChg>
      <pc:sldChg chg="del">
        <pc:chgData name="Briggs, Quinn" userId="bd4ed5c9-a142-40f7-8e5e-68f389f6aa57" providerId="ADAL" clId="{67027304-56CB-4A74-BCD1-194E02E7BF5E}" dt="2023-10-02T14:53:24.212" v="105" actId="47"/>
        <pc:sldMkLst>
          <pc:docMk/>
          <pc:sldMk cId="738628899" sldId="266"/>
        </pc:sldMkLst>
      </pc:sldChg>
      <pc:sldChg chg="modSp">
        <pc:chgData name="Briggs, Quinn" userId="bd4ed5c9-a142-40f7-8e5e-68f389f6aa57" providerId="ADAL" clId="{67027304-56CB-4A74-BCD1-194E02E7BF5E}" dt="2023-10-02T17:13:31.042" v="3737" actId="20577"/>
        <pc:sldMkLst>
          <pc:docMk/>
          <pc:sldMk cId="2880821013" sldId="307"/>
        </pc:sldMkLst>
        <pc:graphicFrameChg chg="mod">
          <ac:chgData name="Briggs, Quinn" userId="bd4ed5c9-a142-40f7-8e5e-68f389f6aa57" providerId="ADAL" clId="{67027304-56CB-4A74-BCD1-194E02E7BF5E}" dt="2023-10-02T17:13:31.042" v="3737" actId="20577"/>
          <ac:graphicFrameMkLst>
            <pc:docMk/>
            <pc:sldMk cId="2880821013" sldId="307"/>
            <ac:graphicFrameMk id="5" creationId="{18152F32-7CDC-047D-8687-C6FB9BA5E036}"/>
          </ac:graphicFrameMkLst>
        </pc:graphicFrameChg>
      </pc:sldChg>
      <pc:sldChg chg="modSp mod">
        <pc:chgData name="Briggs, Quinn" userId="bd4ed5c9-a142-40f7-8e5e-68f389f6aa57" providerId="ADAL" clId="{67027304-56CB-4A74-BCD1-194E02E7BF5E}" dt="2023-10-02T16:09:57.394" v="3726" actId="20577"/>
        <pc:sldMkLst>
          <pc:docMk/>
          <pc:sldMk cId="2406511063" sldId="308"/>
        </pc:sldMkLst>
        <pc:spChg chg="mod">
          <ac:chgData name="Briggs, Quinn" userId="bd4ed5c9-a142-40f7-8e5e-68f389f6aa57" providerId="ADAL" clId="{67027304-56CB-4A74-BCD1-194E02E7BF5E}" dt="2023-10-02T16:09:57.394" v="3726" actId="20577"/>
          <ac:spMkLst>
            <pc:docMk/>
            <pc:sldMk cId="2406511063" sldId="308"/>
            <ac:spMk id="3" creationId="{F6CB2671-B852-D135-D89E-04BC2EAFBE2F}"/>
          </ac:spMkLst>
        </pc:spChg>
      </pc:sldChg>
      <pc:sldChg chg="modSp mod">
        <pc:chgData name="Briggs, Quinn" userId="bd4ed5c9-a142-40f7-8e5e-68f389f6aa57" providerId="ADAL" clId="{67027304-56CB-4A74-BCD1-194E02E7BF5E}" dt="2023-10-02T15:46:25.514" v="2517" actId="20577"/>
        <pc:sldMkLst>
          <pc:docMk/>
          <pc:sldMk cId="505528828" sldId="324"/>
        </pc:sldMkLst>
        <pc:spChg chg="mod">
          <ac:chgData name="Briggs, Quinn" userId="bd4ed5c9-a142-40f7-8e5e-68f389f6aa57" providerId="ADAL" clId="{67027304-56CB-4A74-BCD1-194E02E7BF5E}" dt="2023-10-02T15:46:25.514" v="2517" actId="20577"/>
          <ac:spMkLst>
            <pc:docMk/>
            <pc:sldMk cId="505528828" sldId="324"/>
            <ac:spMk id="3" creationId="{B6BB7706-99F4-79FB-C800-D6A918CEB34A}"/>
          </ac:spMkLst>
        </pc:spChg>
      </pc:sldChg>
      <pc:sldChg chg="del">
        <pc:chgData name="Briggs, Quinn" userId="bd4ed5c9-a142-40f7-8e5e-68f389f6aa57" providerId="ADAL" clId="{67027304-56CB-4A74-BCD1-194E02E7BF5E}" dt="2023-10-02T14:53:24.212" v="105" actId="47"/>
        <pc:sldMkLst>
          <pc:docMk/>
          <pc:sldMk cId="1484147846" sldId="335"/>
        </pc:sldMkLst>
      </pc:sldChg>
      <pc:sldChg chg="addSp delSp modSp add mod setBg delDesignElem">
        <pc:chgData name="Briggs, Quinn" userId="bd4ed5c9-a142-40f7-8e5e-68f389f6aa57" providerId="ADAL" clId="{67027304-56CB-4A74-BCD1-194E02E7BF5E}" dt="2023-10-02T16:02:42.074" v="3447" actId="20577"/>
        <pc:sldMkLst>
          <pc:docMk/>
          <pc:sldMk cId="1746695520" sldId="347"/>
        </pc:sldMkLst>
        <pc:spChg chg="mod">
          <ac:chgData name="Briggs, Quinn" userId="bd4ed5c9-a142-40f7-8e5e-68f389f6aa57" providerId="ADAL" clId="{67027304-56CB-4A74-BCD1-194E02E7BF5E}" dt="2023-10-02T16:02:42.074" v="3447" actId="20577"/>
          <ac:spMkLst>
            <pc:docMk/>
            <pc:sldMk cId="1746695520" sldId="347"/>
            <ac:spMk id="2" creationId="{8CEBA63B-6E1C-4811-8B70-20DE4435135B}"/>
          </ac:spMkLst>
        </pc:spChg>
        <pc:spChg chg="mod">
          <ac:chgData name="Briggs, Quinn" userId="bd4ed5c9-a142-40f7-8e5e-68f389f6aa57" providerId="ADAL" clId="{67027304-56CB-4A74-BCD1-194E02E7BF5E}" dt="2023-10-02T15:30:35.320" v="1510" actId="26606"/>
          <ac:spMkLst>
            <pc:docMk/>
            <pc:sldMk cId="1746695520" sldId="347"/>
            <ac:spMk id="4" creationId="{962968A8-D72C-4D1A-B939-13B83CCD4ABB}"/>
          </ac:spMkLst>
        </pc:spChg>
        <pc:spChg chg="mod">
          <ac:chgData name="Briggs, Quinn" userId="bd4ed5c9-a142-40f7-8e5e-68f389f6aa57" providerId="ADAL" clId="{67027304-56CB-4A74-BCD1-194E02E7BF5E}" dt="2023-10-02T15:30:47.120" v="1517" actId="27636"/>
          <ac:spMkLst>
            <pc:docMk/>
            <pc:sldMk cId="1746695520" sldId="347"/>
            <ac:spMk id="9" creationId="{3D6689FA-A3F6-475C-994D-D32D7ABBE367}"/>
          </ac:spMkLst>
        </pc:spChg>
        <pc:spChg chg="del">
          <ac:chgData name="Briggs, Quinn" userId="bd4ed5c9-a142-40f7-8e5e-68f389f6aa57" providerId="ADAL" clId="{67027304-56CB-4A74-BCD1-194E02E7BF5E}" dt="2023-10-02T14:51:51.223" v="1"/>
          <ac:spMkLst>
            <pc:docMk/>
            <pc:sldMk cId="1746695520" sldId="347"/>
            <ac:spMk id="1033" creationId="{5B6D324E-2D03-4162-AF1E-D5E32234E254}"/>
          </ac:spMkLst>
        </pc:spChg>
        <pc:spChg chg="add">
          <ac:chgData name="Briggs, Quinn" userId="bd4ed5c9-a142-40f7-8e5e-68f389f6aa57" providerId="ADAL" clId="{67027304-56CB-4A74-BCD1-194E02E7BF5E}" dt="2023-10-02T15:30:35.320" v="1510" actId="26606"/>
          <ac:spMkLst>
            <pc:docMk/>
            <pc:sldMk cId="1746695520" sldId="347"/>
            <ac:spMk id="1041" creationId="{A440FBE6-72B7-43D4-A8EB-FDBC35FE56C6}"/>
          </ac:spMkLst>
        </pc:spChg>
        <pc:grpChg chg="add">
          <ac:chgData name="Briggs, Quinn" userId="bd4ed5c9-a142-40f7-8e5e-68f389f6aa57" providerId="ADAL" clId="{67027304-56CB-4A74-BCD1-194E02E7BF5E}" dt="2023-10-02T15:30:35.320" v="1510" actId="26606"/>
          <ac:grpSpMkLst>
            <pc:docMk/>
            <pc:sldMk cId="1746695520" sldId="347"/>
            <ac:grpSpMk id="1030" creationId="{DFB5D1BB-0703-437B-BD1E-1D07F8A2730B}"/>
          </ac:grpSpMkLst>
        </pc:grpChg>
        <pc:grpChg chg="add">
          <ac:chgData name="Briggs, Quinn" userId="bd4ed5c9-a142-40f7-8e5e-68f389f6aa57" providerId="ADAL" clId="{67027304-56CB-4A74-BCD1-194E02E7BF5E}" dt="2023-10-02T15:30:35.320" v="1510" actId="26606"/>
          <ac:grpSpMkLst>
            <pc:docMk/>
            <pc:sldMk cId="1746695520" sldId="347"/>
            <ac:grpSpMk id="1043" creationId="{647B8492-BC4D-4046-B35A-C38E03494068}"/>
          </ac:grpSpMkLst>
        </pc:grpChg>
        <pc:picChg chg="mod ord">
          <ac:chgData name="Briggs, Quinn" userId="bd4ed5c9-a142-40f7-8e5e-68f389f6aa57" providerId="ADAL" clId="{67027304-56CB-4A74-BCD1-194E02E7BF5E}" dt="2023-10-02T15:30:35.320" v="1510" actId="26606"/>
          <ac:picMkLst>
            <pc:docMk/>
            <pc:sldMk cId="1746695520" sldId="347"/>
            <ac:picMk id="1028" creationId="{83714055-BD45-14C0-B3BF-9C2C2BA09E52}"/>
          </ac:picMkLst>
        </pc:picChg>
        <pc:cxnChg chg="add">
          <ac:chgData name="Briggs, Quinn" userId="bd4ed5c9-a142-40f7-8e5e-68f389f6aa57" providerId="ADAL" clId="{67027304-56CB-4A74-BCD1-194E02E7BF5E}" dt="2023-10-02T15:30:35.320" v="1510" actId="26606"/>
          <ac:cxnSpMkLst>
            <pc:docMk/>
            <pc:sldMk cId="1746695520" sldId="347"/>
            <ac:cxnSpMk id="1039" creationId="{883F92AF-2403-4558-B1D7-72130A1E4BC7}"/>
          </ac:cxnSpMkLst>
        </pc:cxnChg>
        <pc:cxnChg chg="add">
          <ac:chgData name="Briggs, Quinn" userId="bd4ed5c9-a142-40f7-8e5e-68f389f6aa57" providerId="ADAL" clId="{67027304-56CB-4A74-BCD1-194E02E7BF5E}" dt="2023-10-02T15:30:35.320" v="1510" actId="26606"/>
          <ac:cxnSpMkLst>
            <pc:docMk/>
            <pc:sldMk cId="1746695520" sldId="347"/>
            <ac:cxnSpMk id="1049" creationId="{16652DC1-CA18-4263-AC06-BAB0B05EC783}"/>
          </ac:cxnSpMkLst>
        </pc:cxnChg>
      </pc:sldChg>
      <pc:sldChg chg="addSp modSp new mod setBg">
        <pc:chgData name="Briggs, Quinn" userId="bd4ed5c9-a142-40f7-8e5e-68f389f6aa57" providerId="ADAL" clId="{67027304-56CB-4A74-BCD1-194E02E7BF5E}" dt="2023-10-02T14:57:57.043" v="249" actId="26606"/>
        <pc:sldMkLst>
          <pc:docMk/>
          <pc:sldMk cId="792002256" sldId="348"/>
        </pc:sldMkLst>
        <pc:spChg chg="mod">
          <ac:chgData name="Briggs, Quinn" userId="bd4ed5c9-a142-40f7-8e5e-68f389f6aa57" providerId="ADAL" clId="{67027304-56CB-4A74-BCD1-194E02E7BF5E}" dt="2023-10-02T14:57:57.043" v="249" actId="26606"/>
          <ac:spMkLst>
            <pc:docMk/>
            <pc:sldMk cId="792002256" sldId="348"/>
            <ac:spMk id="2" creationId="{BD9236A3-098A-CCA3-DCEA-216DA43D1638}"/>
          </ac:spMkLst>
        </pc:spChg>
        <pc:spChg chg="mod ord">
          <ac:chgData name="Briggs, Quinn" userId="bd4ed5c9-a142-40f7-8e5e-68f389f6aa57" providerId="ADAL" clId="{67027304-56CB-4A74-BCD1-194E02E7BF5E}" dt="2023-10-02T14:57:57.043" v="249" actId="26606"/>
          <ac:spMkLst>
            <pc:docMk/>
            <pc:sldMk cId="792002256" sldId="348"/>
            <ac:spMk id="3" creationId="{C4A19975-484C-B937-A3B2-C3448CEC97EB}"/>
          </ac:spMkLst>
        </pc:spChg>
        <pc:spChg chg="add mod">
          <ac:chgData name="Briggs, Quinn" userId="bd4ed5c9-a142-40f7-8e5e-68f389f6aa57" providerId="ADAL" clId="{67027304-56CB-4A74-BCD1-194E02E7BF5E}" dt="2023-10-02T14:57:57.043" v="249" actId="26606"/>
          <ac:spMkLst>
            <pc:docMk/>
            <pc:sldMk cId="792002256" sldId="348"/>
            <ac:spMk id="6" creationId="{37331A94-D52A-F0CC-E2E1-B42ED81061B8}"/>
          </ac:spMkLst>
        </pc:spChg>
        <pc:spChg chg="add">
          <ac:chgData name="Briggs, Quinn" userId="bd4ed5c9-a142-40f7-8e5e-68f389f6aa57" providerId="ADAL" clId="{67027304-56CB-4A74-BCD1-194E02E7BF5E}" dt="2023-10-02T14:57:57.043" v="249" actId="26606"/>
          <ac:spMkLst>
            <pc:docMk/>
            <pc:sldMk cId="792002256" sldId="348"/>
            <ac:spMk id="11" creationId="{22AC0F86-9A78-4E84-A4B4-ADB8B2629A0C}"/>
          </ac:spMkLst>
        </pc:spChg>
        <pc:spChg chg="add">
          <ac:chgData name="Briggs, Quinn" userId="bd4ed5c9-a142-40f7-8e5e-68f389f6aa57" providerId="ADAL" clId="{67027304-56CB-4A74-BCD1-194E02E7BF5E}" dt="2023-10-02T14:57:57.043" v="249" actId="26606"/>
          <ac:spMkLst>
            <pc:docMk/>
            <pc:sldMk cId="792002256" sldId="348"/>
            <ac:spMk id="19" creationId="{69A54E25-1C05-48E5-A5CC-3778C1D3632D}"/>
          </ac:spMkLst>
        </pc:spChg>
        <pc:grpChg chg="add">
          <ac:chgData name="Briggs, Quinn" userId="bd4ed5c9-a142-40f7-8e5e-68f389f6aa57" providerId="ADAL" clId="{67027304-56CB-4A74-BCD1-194E02E7BF5E}" dt="2023-10-02T14:57:57.043" v="249" actId="26606"/>
          <ac:grpSpMkLst>
            <pc:docMk/>
            <pc:sldMk cId="792002256" sldId="348"/>
            <ac:grpSpMk id="13" creationId="{4AF78B9E-8BE2-4706-9377-A05FA25ABABF}"/>
          </ac:grpSpMkLst>
        </pc:grpChg>
        <pc:picChg chg="add mod">
          <ac:chgData name="Briggs, Quinn" userId="bd4ed5c9-a142-40f7-8e5e-68f389f6aa57" providerId="ADAL" clId="{67027304-56CB-4A74-BCD1-194E02E7BF5E}" dt="2023-10-02T14:57:57.043" v="249" actId="26606"/>
          <ac:picMkLst>
            <pc:docMk/>
            <pc:sldMk cId="792002256" sldId="348"/>
            <ac:picMk id="5" creationId="{0EF905F6-E4F8-9558-3BE5-F799228BE84B}"/>
          </ac:picMkLst>
        </pc:picChg>
        <pc:cxnChg chg="add">
          <ac:chgData name="Briggs, Quinn" userId="bd4ed5c9-a142-40f7-8e5e-68f389f6aa57" providerId="ADAL" clId="{67027304-56CB-4A74-BCD1-194E02E7BF5E}" dt="2023-10-02T14:57:57.043" v="249" actId="26606"/>
          <ac:cxnSpMkLst>
            <pc:docMk/>
            <pc:sldMk cId="792002256" sldId="348"/>
            <ac:cxnSpMk id="21" creationId="{0E5D0023-B23E-4823-8D72-B07FFF8CAE96}"/>
          </ac:cxnSpMkLst>
        </pc:cxnChg>
      </pc:sldChg>
      <pc:sldChg chg="addSp delSp modSp new mod setBg">
        <pc:chgData name="Briggs, Quinn" userId="bd4ed5c9-a142-40f7-8e5e-68f389f6aa57" providerId="ADAL" clId="{67027304-56CB-4A74-BCD1-194E02E7BF5E}" dt="2023-10-02T16:09:26.145" v="3678" actId="20577"/>
        <pc:sldMkLst>
          <pc:docMk/>
          <pc:sldMk cId="3278124214" sldId="349"/>
        </pc:sldMkLst>
        <pc:spChg chg="add del mod">
          <ac:chgData name="Briggs, Quinn" userId="bd4ed5c9-a142-40f7-8e5e-68f389f6aa57" providerId="ADAL" clId="{67027304-56CB-4A74-BCD1-194E02E7BF5E}" dt="2023-10-02T14:56:44.315" v="233" actId="26606"/>
          <ac:spMkLst>
            <pc:docMk/>
            <pc:sldMk cId="3278124214" sldId="349"/>
            <ac:spMk id="3" creationId="{DD8B2EE1-1CB6-A5DA-FA72-B65A6E1AC3E5}"/>
          </ac:spMkLst>
        </pc:spChg>
        <pc:spChg chg="add del">
          <ac:chgData name="Briggs, Quinn" userId="bd4ed5c9-a142-40f7-8e5e-68f389f6aa57" providerId="ADAL" clId="{67027304-56CB-4A74-BCD1-194E02E7BF5E}" dt="2023-10-02T14:56:44.294" v="232" actId="26606"/>
          <ac:spMkLst>
            <pc:docMk/>
            <pc:sldMk cId="3278124214" sldId="349"/>
            <ac:spMk id="17" creationId="{95224A92-B71D-4244-9CEE-E80F9BD118DF}"/>
          </ac:spMkLst>
        </pc:spChg>
        <pc:spChg chg="add del">
          <ac:chgData name="Briggs, Quinn" userId="bd4ed5c9-a142-40f7-8e5e-68f389f6aa57" providerId="ADAL" clId="{67027304-56CB-4A74-BCD1-194E02E7BF5E}" dt="2023-10-02T14:56:44.294" v="232" actId="26606"/>
          <ac:spMkLst>
            <pc:docMk/>
            <pc:sldMk cId="3278124214" sldId="349"/>
            <ac:spMk id="19" creationId="{9069A319-3937-4297-B7D8-6745097B90D2}"/>
          </ac:spMkLst>
        </pc:spChg>
        <pc:spChg chg="add del">
          <ac:chgData name="Briggs, Quinn" userId="bd4ed5c9-a142-40f7-8e5e-68f389f6aa57" providerId="ADAL" clId="{67027304-56CB-4A74-BCD1-194E02E7BF5E}" dt="2023-10-02T14:56:44.294" v="232" actId="26606"/>
          <ac:spMkLst>
            <pc:docMk/>
            <pc:sldMk cId="3278124214" sldId="349"/>
            <ac:spMk id="21" creationId="{F3FDFE78-2422-40CD-BC53-9E0C459C9D9F}"/>
          </ac:spMkLst>
        </pc:spChg>
        <pc:spChg chg="add del">
          <ac:chgData name="Briggs, Quinn" userId="bd4ed5c9-a142-40f7-8e5e-68f389f6aa57" providerId="ADAL" clId="{67027304-56CB-4A74-BCD1-194E02E7BF5E}" dt="2023-10-02T14:56:44.294" v="232" actId="26606"/>
          <ac:spMkLst>
            <pc:docMk/>
            <pc:sldMk cId="3278124214" sldId="349"/>
            <ac:spMk id="23" creationId="{A97E302E-4D34-42E4-94A8-4FC0AF572FEB}"/>
          </ac:spMkLst>
        </pc:spChg>
        <pc:grpChg chg="add del">
          <ac:chgData name="Briggs, Quinn" userId="bd4ed5c9-a142-40f7-8e5e-68f389f6aa57" providerId="ADAL" clId="{67027304-56CB-4A74-BCD1-194E02E7BF5E}" dt="2023-10-02T14:56:44.294" v="232" actId="26606"/>
          <ac:grpSpMkLst>
            <pc:docMk/>
            <pc:sldMk cId="3278124214" sldId="349"/>
            <ac:grpSpMk id="9" creationId="{C93797FD-7F0A-483E-966E-7FE88F8D8798}"/>
          </ac:grpSpMkLst>
        </pc:grpChg>
        <pc:graphicFrameChg chg="add del">
          <ac:chgData name="Briggs, Quinn" userId="bd4ed5c9-a142-40f7-8e5e-68f389f6aa57" providerId="ADAL" clId="{67027304-56CB-4A74-BCD1-194E02E7BF5E}" dt="2023-10-02T14:56:44.294" v="232" actId="26606"/>
          <ac:graphicFrameMkLst>
            <pc:docMk/>
            <pc:sldMk cId="3278124214" sldId="349"/>
            <ac:graphicFrameMk id="5" creationId="{3E18BBF7-9E9B-BE6B-7D47-97D2A7C4CBFF}"/>
          </ac:graphicFrameMkLst>
        </pc:graphicFrameChg>
        <pc:graphicFrameChg chg="add mod">
          <ac:chgData name="Briggs, Quinn" userId="bd4ed5c9-a142-40f7-8e5e-68f389f6aa57" providerId="ADAL" clId="{67027304-56CB-4A74-BCD1-194E02E7BF5E}" dt="2023-10-02T16:09:26.145" v="3678" actId="20577"/>
          <ac:graphicFrameMkLst>
            <pc:docMk/>
            <pc:sldMk cId="3278124214" sldId="349"/>
            <ac:graphicFrameMk id="25" creationId="{9AA2B56D-C9DB-EA14-76D2-538AA819DEDC}"/>
          </ac:graphicFrameMkLst>
        </pc:graphicFrameChg>
        <pc:cxnChg chg="add del">
          <ac:chgData name="Briggs, Quinn" userId="bd4ed5c9-a142-40f7-8e5e-68f389f6aa57" providerId="ADAL" clId="{67027304-56CB-4A74-BCD1-194E02E7BF5E}" dt="2023-10-02T14:56:44.294" v="232" actId="26606"/>
          <ac:cxnSpMkLst>
            <pc:docMk/>
            <pc:sldMk cId="3278124214" sldId="349"/>
            <ac:cxnSpMk id="15" creationId="{DDB3BAEE-5BE4-4B17-A2DA-B334759C47AB}"/>
          </ac:cxnSpMkLst>
        </pc:cxnChg>
      </pc:sldChg>
      <pc:sldChg chg="addSp delSp modSp new mod delAnim modAnim">
        <pc:chgData name="Briggs, Quinn" userId="bd4ed5c9-a142-40f7-8e5e-68f389f6aa57" providerId="ADAL" clId="{67027304-56CB-4A74-BCD1-194E02E7BF5E}" dt="2023-10-02T15:01:44.036" v="312" actId="22"/>
        <pc:sldMkLst>
          <pc:docMk/>
          <pc:sldMk cId="683975033" sldId="350"/>
        </pc:sldMkLst>
        <pc:spChg chg="mod">
          <ac:chgData name="Briggs, Quinn" userId="bd4ed5c9-a142-40f7-8e5e-68f389f6aa57" providerId="ADAL" clId="{67027304-56CB-4A74-BCD1-194E02E7BF5E}" dt="2023-10-02T14:59:38.339" v="301" actId="20577"/>
          <ac:spMkLst>
            <pc:docMk/>
            <pc:sldMk cId="683975033" sldId="350"/>
            <ac:spMk id="2" creationId="{D077C072-4518-7177-529C-18898A119A6F}"/>
          </ac:spMkLst>
        </pc:spChg>
        <pc:spChg chg="del">
          <ac:chgData name="Briggs, Quinn" userId="bd4ed5c9-a142-40f7-8e5e-68f389f6aa57" providerId="ADAL" clId="{67027304-56CB-4A74-BCD1-194E02E7BF5E}" dt="2023-10-02T15:00:33.446" v="307"/>
          <ac:spMkLst>
            <pc:docMk/>
            <pc:sldMk cId="683975033" sldId="350"/>
            <ac:spMk id="3" creationId="{5D86409E-3A63-A1F7-A53B-D2D491ED199D}"/>
          </ac:spMkLst>
        </pc:spChg>
        <pc:spChg chg="add del mod">
          <ac:chgData name="Briggs, Quinn" userId="bd4ed5c9-a142-40f7-8e5e-68f389f6aa57" providerId="ADAL" clId="{67027304-56CB-4A74-BCD1-194E02E7BF5E}" dt="2023-10-02T15:00:55.679" v="309"/>
          <ac:spMkLst>
            <pc:docMk/>
            <pc:sldMk cId="683975033" sldId="350"/>
            <ac:spMk id="6" creationId="{1B8D983C-7C2B-2E15-EDFC-08E9A91C31D4}"/>
          </ac:spMkLst>
        </pc:spChg>
        <pc:spChg chg="add del">
          <ac:chgData name="Briggs, Quinn" userId="bd4ed5c9-a142-40f7-8e5e-68f389f6aa57" providerId="ADAL" clId="{67027304-56CB-4A74-BCD1-194E02E7BF5E}" dt="2023-10-02T15:01:44.036" v="312" actId="22"/>
          <ac:spMkLst>
            <pc:docMk/>
            <pc:sldMk cId="683975033" sldId="350"/>
            <ac:spMk id="9" creationId="{C4DF0E6B-010D-92FB-EE9B-317215ACC350}"/>
          </ac:spMkLst>
        </pc:spChg>
        <pc:picChg chg="add del mod">
          <ac:chgData name="Briggs, Quinn" userId="bd4ed5c9-a142-40f7-8e5e-68f389f6aa57" providerId="ADAL" clId="{67027304-56CB-4A74-BCD1-194E02E7BF5E}" dt="2023-10-02T15:00:39.218" v="308" actId="478"/>
          <ac:picMkLst>
            <pc:docMk/>
            <pc:sldMk cId="683975033" sldId="350"/>
            <ac:picMk id="4" creationId="{ED6304B5-F468-2B0E-BBC6-27302E9A17A6}"/>
          </ac:picMkLst>
        </pc:picChg>
        <pc:picChg chg="add mod">
          <ac:chgData name="Briggs, Quinn" userId="bd4ed5c9-a142-40f7-8e5e-68f389f6aa57" providerId="ADAL" clId="{67027304-56CB-4A74-BCD1-194E02E7BF5E}" dt="2023-10-02T15:00:55.679" v="309"/>
          <ac:picMkLst>
            <pc:docMk/>
            <pc:sldMk cId="683975033" sldId="350"/>
            <ac:picMk id="7" creationId="{A63EA896-4349-9E22-014B-7061B2BAA229}"/>
          </ac:picMkLst>
        </pc:picChg>
      </pc:sldChg>
      <pc:sldChg chg="addSp delSp modSp new mod setBg">
        <pc:chgData name="Briggs, Quinn" userId="bd4ed5c9-a142-40f7-8e5e-68f389f6aa57" providerId="ADAL" clId="{67027304-56CB-4A74-BCD1-194E02E7BF5E}" dt="2023-10-02T15:20:01.631" v="1053" actId="20577"/>
        <pc:sldMkLst>
          <pc:docMk/>
          <pc:sldMk cId="2611934337" sldId="351"/>
        </pc:sldMkLst>
        <pc:spChg chg="mod">
          <ac:chgData name="Briggs, Quinn" userId="bd4ed5c9-a142-40f7-8e5e-68f389f6aa57" providerId="ADAL" clId="{67027304-56CB-4A74-BCD1-194E02E7BF5E}" dt="2023-10-02T15:19:50.081" v="1032" actId="26606"/>
          <ac:spMkLst>
            <pc:docMk/>
            <pc:sldMk cId="2611934337" sldId="351"/>
            <ac:spMk id="2" creationId="{5F8E1F3D-999C-9810-C83C-48D2AEEEDD6E}"/>
          </ac:spMkLst>
        </pc:spChg>
        <pc:spChg chg="mod">
          <ac:chgData name="Briggs, Quinn" userId="bd4ed5c9-a142-40f7-8e5e-68f389f6aa57" providerId="ADAL" clId="{67027304-56CB-4A74-BCD1-194E02E7BF5E}" dt="2023-10-02T15:20:01.631" v="1053" actId="20577"/>
          <ac:spMkLst>
            <pc:docMk/>
            <pc:sldMk cId="2611934337" sldId="351"/>
            <ac:spMk id="3" creationId="{3CBA333D-FD14-5206-2F06-00AB1ECE6079}"/>
          </ac:spMkLst>
        </pc:spChg>
        <pc:spChg chg="add del">
          <ac:chgData name="Briggs, Quinn" userId="bd4ed5c9-a142-40f7-8e5e-68f389f6aa57" providerId="ADAL" clId="{67027304-56CB-4A74-BCD1-194E02E7BF5E}" dt="2023-10-02T15:01:46.213" v="314" actId="22"/>
          <ac:spMkLst>
            <pc:docMk/>
            <pc:sldMk cId="2611934337" sldId="351"/>
            <ac:spMk id="5" creationId="{AE50FAD7-32C6-309A-E569-7C5C3FA19F79}"/>
          </ac:spMkLst>
        </pc:spChg>
        <pc:spChg chg="add mod">
          <ac:chgData name="Briggs, Quinn" userId="bd4ed5c9-a142-40f7-8e5e-68f389f6aa57" providerId="ADAL" clId="{67027304-56CB-4A74-BCD1-194E02E7BF5E}" dt="2023-10-02T15:19:50.081" v="1032" actId="26606"/>
          <ac:spMkLst>
            <pc:docMk/>
            <pc:sldMk cId="2611934337" sldId="351"/>
            <ac:spMk id="8" creationId="{A545BC66-BE52-435D-8EB6-4DE526BA7630}"/>
          </ac:spMkLst>
        </pc:spChg>
        <pc:spChg chg="add">
          <ac:chgData name="Briggs, Quinn" userId="bd4ed5c9-a142-40f7-8e5e-68f389f6aa57" providerId="ADAL" clId="{67027304-56CB-4A74-BCD1-194E02E7BF5E}" dt="2023-10-02T15:19:50.081" v="1032" actId="26606"/>
          <ac:spMkLst>
            <pc:docMk/>
            <pc:sldMk cId="2611934337" sldId="351"/>
            <ac:spMk id="21" creationId="{9401732C-37EE-4B98-A709-9530173F3802}"/>
          </ac:spMkLst>
        </pc:spChg>
        <pc:grpChg chg="add">
          <ac:chgData name="Briggs, Quinn" userId="bd4ed5c9-a142-40f7-8e5e-68f389f6aa57" providerId="ADAL" clId="{67027304-56CB-4A74-BCD1-194E02E7BF5E}" dt="2023-10-02T15:19:50.081" v="1032" actId="26606"/>
          <ac:grpSpMkLst>
            <pc:docMk/>
            <pc:sldMk cId="2611934337" sldId="351"/>
            <ac:grpSpMk id="13" creationId="{749C117F-F390-437B-ADB0-57E87EFF34F5}"/>
          </ac:grpSpMkLst>
        </pc:grpChg>
        <pc:grpChg chg="add">
          <ac:chgData name="Briggs, Quinn" userId="bd4ed5c9-a142-40f7-8e5e-68f389f6aa57" providerId="ADAL" clId="{67027304-56CB-4A74-BCD1-194E02E7BF5E}" dt="2023-10-02T15:19:50.081" v="1032" actId="26606"/>
          <ac:grpSpMkLst>
            <pc:docMk/>
            <pc:sldMk cId="2611934337" sldId="351"/>
            <ac:grpSpMk id="23" creationId="{654E48C8-2A00-4C54-BC9C-B18EE49E9C13}"/>
          </ac:grpSpMkLst>
        </pc:grpChg>
        <pc:picChg chg="add mod">
          <ac:chgData name="Briggs, Quinn" userId="bd4ed5c9-a142-40f7-8e5e-68f389f6aa57" providerId="ADAL" clId="{67027304-56CB-4A74-BCD1-194E02E7BF5E}" dt="2023-10-02T15:19:50.081" v="1032" actId="26606"/>
          <ac:picMkLst>
            <pc:docMk/>
            <pc:sldMk cId="2611934337" sldId="351"/>
            <ac:picMk id="7" creationId="{5CF0A536-4550-9B47-FCC5-7437DD3F7C45}"/>
          </ac:picMkLst>
        </pc:picChg>
        <pc:cxnChg chg="add">
          <ac:chgData name="Briggs, Quinn" userId="bd4ed5c9-a142-40f7-8e5e-68f389f6aa57" providerId="ADAL" clId="{67027304-56CB-4A74-BCD1-194E02E7BF5E}" dt="2023-10-02T15:19:50.081" v="1032" actId="26606"/>
          <ac:cxnSpMkLst>
            <pc:docMk/>
            <pc:sldMk cId="2611934337" sldId="351"/>
            <ac:cxnSpMk id="19" creationId="{20742BC3-654B-4E41-9A6A-73A42E477639}"/>
          </ac:cxnSpMkLst>
        </pc:cxnChg>
      </pc:sldChg>
      <pc:sldChg chg="del">
        <pc:chgData name="Briggs, Quinn" userId="bd4ed5c9-a142-40f7-8e5e-68f389f6aa57" providerId="ADAL" clId="{67027304-56CB-4A74-BCD1-194E02E7BF5E}" dt="2023-10-02T14:53:24.212" v="105" actId="47"/>
        <pc:sldMkLst>
          <pc:docMk/>
          <pc:sldMk cId="1652718355" sldId="361"/>
        </pc:sldMkLst>
      </pc:sldChg>
      <pc:sldChg chg="del">
        <pc:chgData name="Briggs, Quinn" userId="bd4ed5c9-a142-40f7-8e5e-68f389f6aa57" providerId="ADAL" clId="{67027304-56CB-4A74-BCD1-194E02E7BF5E}" dt="2023-10-02T14:53:24.212" v="105" actId="47"/>
        <pc:sldMkLst>
          <pc:docMk/>
          <pc:sldMk cId="552249610" sldId="362"/>
        </pc:sldMkLst>
      </pc:sldChg>
      <pc:sldChg chg="del">
        <pc:chgData name="Briggs, Quinn" userId="bd4ed5c9-a142-40f7-8e5e-68f389f6aa57" providerId="ADAL" clId="{67027304-56CB-4A74-BCD1-194E02E7BF5E}" dt="2023-10-02T14:53:24.212" v="105" actId="47"/>
        <pc:sldMkLst>
          <pc:docMk/>
          <pc:sldMk cId="2799407390" sldId="363"/>
        </pc:sldMkLst>
      </pc:sldChg>
      <pc:sldChg chg="del">
        <pc:chgData name="Briggs, Quinn" userId="bd4ed5c9-a142-40f7-8e5e-68f389f6aa57" providerId="ADAL" clId="{67027304-56CB-4A74-BCD1-194E02E7BF5E}" dt="2023-10-02T14:53:24.212" v="105" actId="47"/>
        <pc:sldMkLst>
          <pc:docMk/>
          <pc:sldMk cId="200137246" sldId="364"/>
        </pc:sldMkLst>
      </pc:sldChg>
      <pc:sldChg chg="del">
        <pc:chgData name="Briggs, Quinn" userId="bd4ed5c9-a142-40f7-8e5e-68f389f6aa57" providerId="ADAL" clId="{67027304-56CB-4A74-BCD1-194E02E7BF5E}" dt="2023-10-02T14:53:24.212" v="105" actId="47"/>
        <pc:sldMkLst>
          <pc:docMk/>
          <pc:sldMk cId="432856386" sldId="365"/>
        </pc:sldMkLst>
      </pc:sldChg>
      <pc:sldChg chg="del">
        <pc:chgData name="Briggs, Quinn" userId="bd4ed5c9-a142-40f7-8e5e-68f389f6aa57" providerId="ADAL" clId="{67027304-56CB-4A74-BCD1-194E02E7BF5E}" dt="2023-10-02T14:53:24.212" v="105" actId="47"/>
        <pc:sldMkLst>
          <pc:docMk/>
          <pc:sldMk cId="170091250" sldId="366"/>
        </pc:sldMkLst>
      </pc:sldChg>
      <pc:sldChg chg="del">
        <pc:chgData name="Briggs, Quinn" userId="bd4ed5c9-a142-40f7-8e5e-68f389f6aa57" providerId="ADAL" clId="{67027304-56CB-4A74-BCD1-194E02E7BF5E}" dt="2023-10-02T14:53:24.212" v="105" actId="47"/>
        <pc:sldMkLst>
          <pc:docMk/>
          <pc:sldMk cId="2855247610" sldId="367"/>
        </pc:sldMkLst>
      </pc:sldChg>
      <pc:sldChg chg="del">
        <pc:chgData name="Briggs, Quinn" userId="bd4ed5c9-a142-40f7-8e5e-68f389f6aa57" providerId="ADAL" clId="{67027304-56CB-4A74-BCD1-194E02E7BF5E}" dt="2023-10-02T14:53:24.212" v="105" actId="47"/>
        <pc:sldMkLst>
          <pc:docMk/>
          <pc:sldMk cId="3989035277" sldId="368"/>
        </pc:sldMkLst>
      </pc:sldChg>
      <pc:sldChg chg="del">
        <pc:chgData name="Briggs, Quinn" userId="bd4ed5c9-a142-40f7-8e5e-68f389f6aa57" providerId="ADAL" clId="{67027304-56CB-4A74-BCD1-194E02E7BF5E}" dt="2023-10-02T14:53:24.212" v="105" actId="47"/>
        <pc:sldMkLst>
          <pc:docMk/>
          <pc:sldMk cId="1901576218" sldId="369"/>
        </pc:sldMkLst>
      </pc:sldChg>
      <pc:sldChg chg="del">
        <pc:chgData name="Briggs, Quinn" userId="bd4ed5c9-a142-40f7-8e5e-68f389f6aa57" providerId="ADAL" clId="{67027304-56CB-4A74-BCD1-194E02E7BF5E}" dt="2023-10-02T14:53:24.212" v="105" actId="47"/>
        <pc:sldMkLst>
          <pc:docMk/>
          <pc:sldMk cId="1087863034" sldId="370"/>
        </pc:sldMkLst>
      </pc:sldChg>
      <pc:sldChg chg="del">
        <pc:chgData name="Briggs, Quinn" userId="bd4ed5c9-a142-40f7-8e5e-68f389f6aa57" providerId="ADAL" clId="{67027304-56CB-4A74-BCD1-194E02E7BF5E}" dt="2023-10-02T14:53:24.212" v="105" actId="47"/>
        <pc:sldMkLst>
          <pc:docMk/>
          <pc:sldMk cId="1330121216" sldId="371"/>
        </pc:sldMkLst>
      </pc:sldChg>
      <pc:sldChg chg="delSp modSp add del mod">
        <pc:chgData name="Briggs, Quinn" userId="bd4ed5c9-a142-40f7-8e5e-68f389f6aa57" providerId="ADAL" clId="{67027304-56CB-4A74-BCD1-194E02E7BF5E}" dt="2023-10-02T15:00:57.859" v="310" actId="47"/>
        <pc:sldMkLst>
          <pc:docMk/>
          <pc:sldMk cId="2045838355" sldId="386"/>
        </pc:sldMkLst>
        <pc:spChg chg="mod">
          <ac:chgData name="Briggs, Quinn" userId="bd4ed5c9-a142-40f7-8e5e-68f389f6aa57" providerId="ADAL" clId="{67027304-56CB-4A74-BCD1-194E02E7BF5E}" dt="2023-10-02T15:00:12.295" v="304" actId="27636"/>
          <ac:spMkLst>
            <pc:docMk/>
            <pc:sldMk cId="2045838355" sldId="386"/>
            <ac:spMk id="2" creationId="{96F79F25-E8E1-28BA-CE72-B001F48567EE}"/>
          </ac:spMkLst>
        </pc:spChg>
        <pc:spChg chg="del">
          <ac:chgData name="Briggs, Quinn" userId="bd4ed5c9-a142-40f7-8e5e-68f389f6aa57" providerId="ADAL" clId="{67027304-56CB-4A74-BCD1-194E02E7BF5E}" dt="2023-10-02T15:00:27.374" v="306" actId="478"/>
          <ac:spMkLst>
            <pc:docMk/>
            <pc:sldMk cId="2045838355" sldId="386"/>
            <ac:spMk id="4" creationId="{66E97D04-2833-8019-23B4-8E757B2F9EB9}"/>
          </ac:spMkLst>
        </pc:spChg>
        <pc:spChg chg="mod">
          <ac:chgData name="Briggs, Quinn" userId="bd4ed5c9-a142-40f7-8e5e-68f389f6aa57" providerId="ADAL" clId="{67027304-56CB-4A74-BCD1-194E02E7BF5E}" dt="2023-10-02T15:00:12.295" v="305" actId="27636"/>
          <ac:spMkLst>
            <pc:docMk/>
            <pc:sldMk cId="2045838355" sldId="386"/>
            <ac:spMk id="5" creationId="{287EF1C7-17D7-E347-8CDF-1F98C8E61725}"/>
          </ac:spMkLst>
        </pc:spChg>
      </pc:sldChg>
      <pc:sldChg chg="addSp delSp modSp add mod setBg modAnim">
        <pc:chgData name="Briggs, Quinn" userId="bd4ed5c9-a142-40f7-8e5e-68f389f6aa57" providerId="ADAL" clId="{67027304-56CB-4A74-BCD1-194E02E7BF5E}" dt="2023-10-02T15:19:16.126" v="1028" actId="255"/>
        <pc:sldMkLst>
          <pc:docMk/>
          <pc:sldMk cId="2592577788" sldId="389"/>
        </pc:sldMkLst>
        <pc:spChg chg="mod">
          <ac:chgData name="Briggs, Quinn" userId="bd4ed5c9-a142-40f7-8e5e-68f389f6aa57" providerId="ADAL" clId="{67027304-56CB-4A74-BCD1-194E02E7BF5E}" dt="2023-10-02T15:18:47.111" v="970" actId="20577"/>
          <ac:spMkLst>
            <pc:docMk/>
            <pc:sldMk cId="2592577788" sldId="389"/>
            <ac:spMk id="2" creationId="{5CCA6393-7730-4535-B788-A141D184799D}"/>
          </ac:spMkLst>
        </pc:spChg>
        <pc:spChg chg="mod">
          <ac:chgData name="Briggs, Quinn" userId="bd4ed5c9-a142-40f7-8e5e-68f389f6aa57" providerId="ADAL" clId="{67027304-56CB-4A74-BCD1-194E02E7BF5E}" dt="2023-10-02T15:19:16.126" v="1028" actId="255"/>
          <ac:spMkLst>
            <pc:docMk/>
            <pc:sldMk cId="2592577788" sldId="389"/>
            <ac:spMk id="3" creationId="{594597D4-7A92-EE50-E893-6E0DA586852C}"/>
          </ac:spMkLst>
        </pc:spChg>
        <pc:spChg chg="del">
          <ac:chgData name="Briggs, Quinn" userId="bd4ed5c9-a142-40f7-8e5e-68f389f6aa57" providerId="ADAL" clId="{67027304-56CB-4A74-BCD1-194E02E7BF5E}" dt="2023-10-02T15:02:59.558" v="327" actId="478"/>
          <ac:spMkLst>
            <pc:docMk/>
            <pc:sldMk cId="2592577788" sldId="389"/>
            <ac:spMk id="4" creationId="{CFCA4581-9A9F-9F09-111E-6D28125FB50D}"/>
          </ac:spMkLst>
        </pc:spChg>
        <pc:spChg chg="mod ord">
          <ac:chgData name="Briggs, Quinn" userId="bd4ed5c9-a142-40f7-8e5e-68f389f6aa57" providerId="ADAL" clId="{67027304-56CB-4A74-BCD1-194E02E7BF5E}" dt="2023-10-02T15:18:18.355" v="926" actId="26606"/>
          <ac:spMkLst>
            <pc:docMk/>
            <pc:sldMk cId="2592577788" sldId="389"/>
            <ac:spMk id="5" creationId="{1CF57DC0-35DC-5F67-C4D8-1F5E125B2D1F}"/>
          </ac:spMkLst>
        </pc:spChg>
        <pc:picChg chg="add mod">
          <ac:chgData name="Briggs, Quinn" userId="bd4ed5c9-a142-40f7-8e5e-68f389f6aa57" providerId="ADAL" clId="{67027304-56CB-4A74-BCD1-194E02E7BF5E}" dt="2023-10-02T15:18:18.355" v="926" actId="26606"/>
          <ac:picMkLst>
            <pc:docMk/>
            <pc:sldMk cId="2592577788" sldId="389"/>
            <ac:picMk id="7" creationId="{7F1610B0-423B-20B3-98E1-DBF65EFDD3FA}"/>
          </ac:picMkLst>
        </pc:picChg>
      </pc:sldChg>
      <pc:sldChg chg="addSp modSp new mod ord modAnim">
        <pc:chgData name="Briggs, Quinn" userId="bd4ed5c9-a142-40f7-8e5e-68f389f6aa57" providerId="ADAL" clId="{67027304-56CB-4A74-BCD1-194E02E7BF5E}" dt="2023-10-02T16:05:03.109" v="3485"/>
        <pc:sldMkLst>
          <pc:docMk/>
          <pc:sldMk cId="3315856989" sldId="390"/>
        </pc:sldMkLst>
        <pc:spChg chg="mod">
          <ac:chgData name="Briggs, Quinn" userId="bd4ed5c9-a142-40f7-8e5e-68f389f6aa57" providerId="ADAL" clId="{67027304-56CB-4A74-BCD1-194E02E7BF5E}" dt="2023-10-02T15:09:31.312" v="540" actId="20577"/>
          <ac:spMkLst>
            <pc:docMk/>
            <pc:sldMk cId="3315856989" sldId="390"/>
            <ac:spMk id="2" creationId="{4FCAEBB4-33BF-BE07-4C0C-099150706FAE}"/>
          </ac:spMkLst>
        </pc:spChg>
        <pc:picChg chg="add mod">
          <ac:chgData name="Briggs, Quinn" userId="bd4ed5c9-a142-40f7-8e5e-68f389f6aa57" providerId="ADAL" clId="{67027304-56CB-4A74-BCD1-194E02E7BF5E}" dt="2023-10-02T15:09:41.451" v="544" actId="1076"/>
          <ac:picMkLst>
            <pc:docMk/>
            <pc:sldMk cId="3315856989" sldId="390"/>
            <ac:picMk id="3" creationId="{9A01FD02-A9F5-BAFC-D15A-FE246DDADC06}"/>
          </ac:picMkLst>
        </pc:picChg>
      </pc:sldChg>
      <pc:sldChg chg="modSp new mod ord">
        <pc:chgData name="Briggs, Quinn" userId="bd4ed5c9-a142-40f7-8e5e-68f389f6aa57" providerId="ADAL" clId="{67027304-56CB-4A74-BCD1-194E02E7BF5E}" dt="2023-10-02T16:05:34.219" v="3510"/>
        <pc:sldMkLst>
          <pc:docMk/>
          <pc:sldMk cId="3265660076" sldId="391"/>
        </pc:sldMkLst>
        <pc:spChg chg="mod">
          <ac:chgData name="Briggs, Quinn" userId="bd4ed5c9-a142-40f7-8e5e-68f389f6aa57" providerId="ADAL" clId="{67027304-56CB-4A74-BCD1-194E02E7BF5E}" dt="2023-10-02T15:13:59.808" v="583" actId="20577"/>
          <ac:spMkLst>
            <pc:docMk/>
            <pc:sldMk cId="3265660076" sldId="391"/>
            <ac:spMk id="2" creationId="{67BD704B-9725-56FC-1178-46F16DA39FD1}"/>
          </ac:spMkLst>
        </pc:spChg>
        <pc:spChg chg="mod">
          <ac:chgData name="Briggs, Quinn" userId="bd4ed5c9-a142-40f7-8e5e-68f389f6aa57" providerId="ADAL" clId="{67027304-56CB-4A74-BCD1-194E02E7BF5E}" dt="2023-10-02T15:54:21.818" v="3258" actId="115"/>
          <ac:spMkLst>
            <pc:docMk/>
            <pc:sldMk cId="3265660076" sldId="391"/>
            <ac:spMk id="3" creationId="{E255F5AB-FD66-274F-440D-70FF62230BE4}"/>
          </ac:spMkLst>
        </pc:spChg>
      </pc:sldChg>
      <pc:sldChg chg="modSp new del mod">
        <pc:chgData name="Briggs, Quinn" userId="bd4ed5c9-a142-40f7-8e5e-68f389f6aa57" providerId="ADAL" clId="{67027304-56CB-4A74-BCD1-194E02E7BF5E}" dt="2023-10-02T15:21:00.730" v="1084" actId="47"/>
        <pc:sldMkLst>
          <pc:docMk/>
          <pc:sldMk cId="3620300300" sldId="392"/>
        </pc:sldMkLst>
        <pc:spChg chg="mod">
          <ac:chgData name="Briggs, Quinn" userId="bd4ed5c9-a142-40f7-8e5e-68f389f6aa57" providerId="ADAL" clId="{67027304-56CB-4A74-BCD1-194E02E7BF5E}" dt="2023-10-02T15:16:09.366" v="887" actId="20577"/>
          <ac:spMkLst>
            <pc:docMk/>
            <pc:sldMk cId="3620300300" sldId="392"/>
            <ac:spMk id="2" creationId="{09B1C5B0-2015-358F-218B-E9D93A071AE5}"/>
          </ac:spMkLst>
        </pc:spChg>
      </pc:sldChg>
      <pc:sldChg chg="addSp delSp modSp new mod">
        <pc:chgData name="Briggs, Quinn" userId="bd4ed5c9-a142-40f7-8e5e-68f389f6aa57" providerId="ADAL" clId="{67027304-56CB-4A74-BCD1-194E02E7BF5E}" dt="2023-10-02T15:34:33.491" v="1680"/>
        <pc:sldMkLst>
          <pc:docMk/>
          <pc:sldMk cId="1839794989" sldId="393"/>
        </pc:sldMkLst>
        <pc:spChg chg="mod">
          <ac:chgData name="Briggs, Quinn" userId="bd4ed5c9-a142-40f7-8e5e-68f389f6aa57" providerId="ADAL" clId="{67027304-56CB-4A74-BCD1-194E02E7BF5E}" dt="2023-10-02T15:16:16.442" v="903" actId="20577"/>
          <ac:spMkLst>
            <pc:docMk/>
            <pc:sldMk cId="1839794989" sldId="393"/>
            <ac:spMk id="2" creationId="{98576C6D-5F13-F931-2395-C50DE0132A40}"/>
          </ac:spMkLst>
        </pc:spChg>
        <pc:spChg chg="del">
          <ac:chgData name="Briggs, Quinn" userId="bd4ed5c9-a142-40f7-8e5e-68f389f6aa57" providerId="ADAL" clId="{67027304-56CB-4A74-BCD1-194E02E7BF5E}" dt="2023-10-02T15:34:33.491" v="1680"/>
          <ac:spMkLst>
            <pc:docMk/>
            <pc:sldMk cId="1839794989" sldId="393"/>
            <ac:spMk id="3" creationId="{AC41FDEC-1A70-6E07-C5C8-2C9EFC45ADB5}"/>
          </ac:spMkLst>
        </pc:spChg>
        <pc:picChg chg="add mod">
          <ac:chgData name="Briggs, Quinn" userId="bd4ed5c9-a142-40f7-8e5e-68f389f6aa57" providerId="ADAL" clId="{67027304-56CB-4A74-BCD1-194E02E7BF5E}" dt="2023-10-02T15:34:33.491" v="1680"/>
          <ac:picMkLst>
            <pc:docMk/>
            <pc:sldMk cId="1839794989" sldId="393"/>
            <ac:picMk id="1026" creationId="{75754610-43F9-C4E6-43BD-77611640048A}"/>
          </ac:picMkLst>
        </pc:picChg>
      </pc:sldChg>
      <pc:sldChg chg="modSp new mod ord">
        <pc:chgData name="Briggs, Quinn" userId="bd4ed5c9-a142-40f7-8e5e-68f389f6aa57" providerId="ADAL" clId="{67027304-56CB-4A74-BCD1-194E02E7BF5E}" dt="2023-10-02T17:14:48.511" v="3755" actId="20577"/>
        <pc:sldMkLst>
          <pc:docMk/>
          <pc:sldMk cId="4095032232" sldId="394"/>
        </pc:sldMkLst>
        <pc:spChg chg="mod">
          <ac:chgData name="Briggs, Quinn" userId="bd4ed5c9-a142-40f7-8e5e-68f389f6aa57" providerId="ADAL" clId="{67027304-56CB-4A74-BCD1-194E02E7BF5E}" dt="2023-10-02T15:17:43.487" v="920" actId="20577"/>
          <ac:spMkLst>
            <pc:docMk/>
            <pc:sldMk cId="4095032232" sldId="394"/>
            <ac:spMk id="2" creationId="{C7111176-B4B0-FF18-E1DE-22B16256D319}"/>
          </ac:spMkLst>
        </pc:spChg>
        <pc:spChg chg="mod">
          <ac:chgData name="Briggs, Quinn" userId="bd4ed5c9-a142-40f7-8e5e-68f389f6aa57" providerId="ADAL" clId="{67027304-56CB-4A74-BCD1-194E02E7BF5E}" dt="2023-10-02T17:14:48.511" v="3755" actId="20577"/>
          <ac:spMkLst>
            <pc:docMk/>
            <pc:sldMk cId="4095032232" sldId="394"/>
            <ac:spMk id="3" creationId="{56A9D24A-A520-9FC7-9442-7499DA9A6BD5}"/>
          </ac:spMkLst>
        </pc:spChg>
      </pc:sldChg>
      <pc:sldChg chg="modSp new del mod">
        <pc:chgData name="Briggs, Quinn" userId="bd4ed5c9-a142-40f7-8e5e-68f389f6aa57" providerId="ADAL" clId="{67027304-56CB-4A74-BCD1-194E02E7BF5E}" dt="2023-10-02T15:23:04.573" v="1318" actId="47"/>
        <pc:sldMkLst>
          <pc:docMk/>
          <pc:sldMk cId="768802642" sldId="395"/>
        </pc:sldMkLst>
        <pc:spChg chg="mod">
          <ac:chgData name="Briggs, Quinn" userId="bd4ed5c9-a142-40f7-8e5e-68f389f6aa57" providerId="ADAL" clId="{67027304-56CB-4A74-BCD1-194E02E7BF5E}" dt="2023-10-02T15:23:00.806" v="1317" actId="20577"/>
          <ac:spMkLst>
            <pc:docMk/>
            <pc:sldMk cId="768802642" sldId="395"/>
            <ac:spMk id="2" creationId="{B17A8E5D-B752-723C-DD20-3281804E49D5}"/>
          </ac:spMkLst>
        </pc:spChg>
      </pc:sldChg>
      <pc:sldChg chg="addSp delSp modSp new mod">
        <pc:chgData name="Briggs, Quinn" userId="bd4ed5c9-a142-40f7-8e5e-68f389f6aa57" providerId="ADAL" clId="{67027304-56CB-4A74-BCD1-194E02E7BF5E}" dt="2023-10-02T15:28:03.658" v="1509"/>
        <pc:sldMkLst>
          <pc:docMk/>
          <pc:sldMk cId="1781655646" sldId="395"/>
        </pc:sldMkLst>
        <pc:spChg chg="mod">
          <ac:chgData name="Briggs, Quinn" userId="bd4ed5c9-a142-40f7-8e5e-68f389f6aa57" providerId="ADAL" clId="{67027304-56CB-4A74-BCD1-194E02E7BF5E}" dt="2023-10-02T15:23:10.520" v="1333" actId="20577"/>
          <ac:spMkLst>
            <pc:docMk/>
            <pc:sldMk cId="1781655646" sldId="395"/>
            <ac:spMk id="2" creationId="{AA4FDFC7-6374-57EC-1644-8B17D086CA20}"/>
          </ac:spMkLst>
        </pc:spChg>
        <pc:spChg chg="del mod">
          <ac:chgData name="Briggs, Quinn" userId="bd4ed5c9-a142-40f7-8e5e-68f389f6aa57" providerId="ADAL" clId="{67027304-56CB-4A74-BCD1-194E02E7BF5E}" dt="2023-10-02T15:24:35.489" v="1496" actId="12084"/>
          <ac:spMkLst>
            <pc:docMk/>
            <pc:sldMk cId="1781655646" sldId="395"/>
            <ac:spMk id="3" creationId="{9110A7A2-05D9-347D-BF8D-1E2ADF823868}"/>
          </ac:spMkLst>
        </pc:spChg>
        <pc:graphicFrameChg chg="add mod">
          <ac:chgData name="Briggs, Quinn" userId="bd4ed5c9-a142-40f7-8e5e-68f389f6aa57" providerId="ADAL" clId="{67027304-56CB-4A74-BCD1-194E02E7BF5E}" dt="2023-10-02T15:28:03.658" v="1509"/>
          <ac:graphicFrameMkLst>
            <pc:docMk/>
            <pc:sldMk cId="1781655646" sldId="395"/>
            <ac:graphicFrameMk id="4" creationId="{E7122558-EC01-F324-F19C-2F85D7EF8472}"/>
          </ac:graphicFrameMkLst>
        </pc:graphicFrameChg>
        <pc:picChg chg="add del mod">
          <ac:chgData name="Briggs, Quinn" userId="bd4ed5c9-a142-40f7-8e5e-68f389f6aa57" providerId="ADAL" clId="{67027304-56CB-4A74-BCD1-194E02E7BF5E}" dt="2023-10-02T15:24:57.916" v="1501" actId="478"/>
          <ac:picMkLst>
            <pc:docMk/>
            <pc:sldMk cId="1781655646" sldId="395"/>
            <ac:picMk id="6" creationId="{D0AC3D1D-9F5F-7415-9584-59E822760E7D}"/>
          </ac:picMkLst>
        </pc:picChg>
      </pc:sldChg>
      <pc:sldChg chg="modSp new mod">
        <pc:chgData name="Briggs, Quinn" userId="bd4ed5c9-a142-40f7-8e5e-68f389f6aa57" providerId="ADAL" clId="{67027304-56CB-4A74-BCD1-194E02E7BF5E}" dt="2023-10-02T15:42:43.837" v="2393" actId="20577"/>
        <pc:sldMkLst>
          <pc:docMk/>
          <pc:sldMk cId="2773267185" sldId="396"/>
        </pc:sldMkLst>
        <pc:spChg chg="mod">
          <ac:chgData name="Briggs, Quinn" userId="bd4ed5c9-a142-40f7-8e5e-68f389f6aa57" providerId="ADAL" clId="{67027304-56CB-4A74-BCD1-194E02E7BF5E}" dt="2023-10-02T15:35:39.229" v="1719" actId="20577"/>
          <ac:spMkLst>
            <pc:docMk/>
            <pc:sldMk cId="2773267185" sldId="396"/>
            <ac:spMk id="2" creationId="{EEE42288-E6FB-3EAB-325D-740A3E73DBBF}"/>
          </ac:spMkLst>
        </pc:spChg>
        <pc:spChg chg="mod">
          <ac:chgData name="Briggs, Quinn" userId="bd4ed5c9-a142-40f7-8e5e-68f389f6aa57" providerId="ADAL" clId="{67027304-56CB-4A74-BCD1-194E02E7BF5E}" dt="2023-10-02T15:42:43.837" v="2393" actId="20577"/>
          <ac:spMkLst>
            <pc:docMk/>
            <pc:sldMk cId="2773267185" sldId="396"/>
            <ac:spMk id="3" creationId="{789A579D-A8FC-E5B5-F6F2-1E73ED791BD9}"/>
          </ac:spMkLst>
        </pc:spChg>
      </pc:sldChg>
      <pc:sldChg chg="addSp modSp new mod setBg">
        <pc:chgData name="Briggs, Quinn" userId="bd4ed5c9-a142-40f7-8e5e-68f389f6aa57" providerId="ADAL" clId="{67027304-56CB-4A74-BCD1-194E02E7BF5E}" dt="2023-10-02T16:00:16.163" v="3417" actId="403"/>
        <pc:sldMkLst>
          <pc:docMk/>
          <pc:sldMk cId="2707827737" sldId="397"/>
        </pc:sldMkLst>
        <pc:spChg chg="mod">
          <ac:chgData name="Briggs, Quinn" userId="bd4ed5c9-a142-40f7-8e5e-68f389f6aa57" providerId="ADAL" clId="{67027304-56CB-4A74-BCD1-194E02E7BF5E}" dt="2023-10-02T16:00:11.147" v="3412" actId="26606"/>
          <ac:spMkLst>
            <pc:docMk/>
            <pc:sldMk cId="2707827737" sldId="397"/>
            <ac:spMk id="2" creationId="{0CC51785-1C09-D7D2-BAFB-6542EF69AB38}"/>
          </ac:spMkLst>
        </pc:spChg>
        <pc:spChg chg="mod">
          <ac:chgData name="Briggs, Quinn" userId="bd4ed5c9-a142-40f7-8e5e-68f389f6aa57" providerId="ADAL" clId="{67027304-56CB-4A74-BCD1-194E02E7BF5E}" dt="2023-10-02T16:00:16.163" v="3417" actId="403"/>
          <ac:spMkLst>
            <pc:docMk/>
            <pc:sldMk cId="2707827737" sldId="397"/>
            <ac:spMk id="3" creationId="{A5116F3E-C40F-ABFF-384F-B017B978DF53}"/>
          </ac:spMkLst>
        </pc:spChg>
        <pc:spChg chg="add mod">
          <ac:chgData name="Briggs, Quinn" userId="bd4ed5c9-a142-40f7-8e5e-68f389f6aa57" providerId="ADAL" clId="{67027304-56CB-4A74-BCD1-194E02E7BF5E}" dt="2023-10-02T16:00:11.147" v="3412" actId="26606"/>
          <ac:spMkLst>
            <pc:docMk/>
            <pc:sldMk cId="2707827737" sldId="397"/>
            <ac:spMk id="6" creationId="{4CACEE9C-60A3-EC9A-DB4C-5CA36771BDA1}"/>
          </ac:spMkLst>
        </pc:spChg>
        <pc:picChg chg="add mod">
          <ac:chgData name="Briggs, Quinn" userId="bd4ed5c9-a142-40f7-8e5e-68f389f6aa57" providerId="ADAL" clId="{67027304-56CB-4A74-BCD1-194E02E7BF5E}" dt="2023-10-02T16:00:11.147" v="3412" actId="26606"/>
          <ac:picMkLst>
            <pc:docMk/>
            <pc:sldMk cId="2707827737" sldId="397"/>
            <ac:picMk id="5" creationId="{0AF42493-F840-BE18-AB07-20FE513FF00F}"/>
          </ac:picMkLst>
        </pc:picChg>
      </pc:sldChg>
      <pc:sldChg chg="addSp delSp modSp new mod">
        <pc:chgData name="Briggs, Quinn" userId="bd4ed5c9-a142-40f7-8e5e-68f389f6aa57" providerId="ADAL" clId="{67027304-56CB-4A74-BCD1-194E02E7BF5E}" dt="2023-10-02T18:32:57.503" v="3832" actId="22"/>
        <pc:sldMkLst>
          <pc:docMk/>
          <pc:sldMk cId="3350048499" sldId="398"/>
        </pc:sldMkLst>
        <pc:spChg chg="mod">
          <ac:chgData name="Briggs, Quinn" userId="bd4ed5c9-a142-40f7-8e5e-68f389f6aa57" providerId="ADAL" clId="{67027304-56CB-4A74-BCD1-194E02E7BF5E}" dt="2023-10-02T15:40:41.997" v="2148" actId="20577"/>
          <ac:spMkLst>
            <pc:docMk/>
            <pc:sldMk cId="3350048499" sldId="398"/>
            <ac:spMk id="2" creationId="{89225DFF-6A83-39E7-2AEE-022F63834F5C}"/>
          </ac:spMkLst>
        </pc:spChg>
        <pc:spChg chg="del">
          <ac:chgData name="Briggs, Quinn" userId="bd4ed5c9-a142-40f7-8e5e-68f389f6aa57" providerId="ADAL" clId="{67027304-56CB-4A74-BCD1-194E02E7BF5E}" dt="2023-10-02T15:40:43.315" v="2149" actId="22"/>
          <ac:spMkLst>
            <pc:docMk/>
            <pc:sldMk cId="3350048499" sldId="398"/>
            <ac:spMk id="3" creationId="{CF0EFE1F-2C6C-56AC-B31C-DAA4B07EE8D0}"/>
          </ac:spMkLst>
        </pc:spChg>
        <pc:spChg chg="add del mod">
          <ac:chgData name="Briggs, Quinn" userId="bd4ed5c9-a142-40f7-8e5e-68f389f6aa57" providerId="ADAL" clId="{67027304-56CB-4A74-BCD1-194E02E7BF5E}" dt="2023-10-02T18:32:57.503" v="3832" actId="22"/>
          <ac:spMkLst>
            <pc:docMk/>
            <pc:sldMk cId="3350048499" sldId="398"/>
            <ac:spMk id="4" creationId="{4F084F08-964F-C01D-CBBB-AF0D27F5CB55}"/>
          </ac:spMkLst>
        </pc:spChg>
        <pc:picChg chg="add del mod ord">
          <ac:chgData name="Briggs, Quinn" userId="bd4ed5c9-a142-40f7-8e5e-68f389f6aa57" providerId="ADAL" clId="{67027304-56CB-4A74-BCD1-194E02E7BF5E}" dt="2023-10-02T18:29:51.401" v="3831" actId="478"/>
          <ac:picMkLst>
            <pc:docMk/>
            <pc:sldMk cId="3350048499" sldId="398"/>
            <ac:picMk id="5" creationId="{2E574B94-8C0C-91AC-B8C5-06EDC8120FFD}"/>
          </ac:picMkLst>
        </pc:picChg>
        <pc:picChg chg="add mod ord">
          <ac:chgData name="Briggs, Quinn" userId="bd4ed5c9-a142-40f7-8e5e-68f389f6aa57" providerId="ADAL" clId="{67027304-56CB-4A74-BCD1-194E02E7BF5E}" dt="2023-10-02T18:32:57.503" v="3832" actId="22"/>
          <ac:picMkLst>
            <pc:docMk/>
            <pc:sldMk cId="3350048499" sldId="398"/>
            <ac:picMk id="7" creationId="{03C3C930-472F-F981-006D-DCF0D80A0CC3}"/>
          </ac:picMkLst>
        </pc:picChg>
      </pc:sldChg>
      <pc:sldChg chg="addSp modSp new mod ord setBg">
        <pc:chgData name="Briggs, Quinn" userId="bd4ed5c9-a142-40f7-8e5e-68f389f6aa57" providerId="ADAL" clId="{67027304-56CB-4A74-BCD1-194E02E7BF5E}" dt="2023-10-02T17:15:46.425" v="3830" actId="113"/>
        <pc:sldMkLst>
          <pc:docMk/>
          <pc:sldMk cId="3361467891" sldId="399"/>
        </pc:sldMkLst>
        <pc:spChg chg="mod">
          <ac:chgData name="Briggs, Quinn" userId="bd4ed5c9-a142-40f7-8e5e-68f389f6aa57" providerId="ADAL" clId="{67027304-56CB-4A74-BCD1-194E02E7BF5E}" dt="2023-10-02T15:53:12.809" v="3248" actId="26606"/>
          <ac:spMkLst>
            <pc:docMk/>
            <pc:sldMk cId="3361467891" sldId="399"/>
            <ac:spMk id="2" creationId="{67637B8E-E9DB-629F-4CBA-CE07500DD686}"/>
          </ac:spMkLst>
        </pc:spChg>
        <pc:spChg chg="mod">
          <ac:chgData name="Briggs, Quinn" userId="bd4ed5c9-a142-40f7-8e5e-68f389f6aa57" providerId="ADAL" clId="{67027304-56CB-4A74-BCD1-194E02E7BF5E}" dt="2023-10-02T17:15:46.425" v="3830" actId="113"/>
          <ac:spMkLst>
            <pc:docMk/>
            <pc:sldMk cId="3361467891" sldId="399"/>
            <ac:spMk id="3" creationId="{2C0E7C8F-3C93-D2B8-614B-C92CC539AA16}"/>
          </ac:spMkLst>
        </pc:spChg>
        <pc:picChg chg="add mod">
          <ac:chgData name="Briggs, Quinn" userId="bd4ed5c9-a142-40f7-8e5e-68f389f6aa57" providerId="ADAL" clId="{67027304-56CB-4A74-BCD1-194E02E7BF5E}" dt="2023-10-02T15:53:12.809" v="3248" actId="26606"/>
          <ac:picMkLst>
            <pc:docMk/>
            <pc:sldMk cId="3361467891" sldId="399"/>
            <ac:picMk id="5" creationId="{DA69900B-FDBA-0371-7F5E-F575874B8BE3}"/>
          </ac:picMkLst>
        </pc:picChg>
      </pc:sldChg>
      <pc:sldChg chg="addSp delSp modSp new mod">
        <pc:chgData name="Briggs, Quinn" userId="bd4ed5c9-a142-40f7-8e5e-68f389f6aa57" providerId="ADAL" clId="{67027304-56CB-4A74-BCD1-194E02E7BF5E}" dt="2023-10-02T15:55:17.186" v="3277"/>
        <pc:sldMkLst>
          <pc:docMk/>
          <pc:sldMk cId="3081668988" sldId="400"/>
        </pc:sldMkLst>
        <pc:spChg chg="mod">
          <ac:chgData name="Briggs, Quinn" userId="bd4ed5c9-a142-40f7-8e5e-68f389f6aa57" providerId="ADAL" clId="{67027304-56CB-4A74-BCD1-194E02E7BF5E}" dt="2023-10-02T15:54:57.602" v="3276" actId="20577"/>
          <ac:spMkLst>
            <pc:docMk/>
            <pc:sldMk cId="3081668988" sldId="400"/>
            <ac:spMk id="2" creationId="{D227109F-1966-507E-6EDE-85696D29990A}"/>
          </ac:spMkLst>
        </pc:spChg>
        <pc:spChg chg="del">
          <ac:chgData name="Briggs, Quinn" userId="bd4ed5c9-a142-40f7-8e5e-68f389f6aa57" providerId="ADAL" clId="{67027304-56CB-4A74-BCD1-194E02E7BF5E}" dt="2023-10-02T15:55:17.186" v="3277"/>
          <ac:spMkLst>
            <pc:docMk/>
            <pc:sldMk cId="3081668988" sldId="400"/>
            <ac:spMk id="3" creationId="{12A24DBC-0B10-2612-9716-9EC4F878840D}"/>
          </ac:spMkLst>
        </pc:spChg>
        <pc:picChg chg="add mod">
          <ac:chgData name="Briggs, Quinn" userId="bd4ed5c9-a142-40f7-8e5e-68f389f6aa57" providerId="ADAL" clId="{67027304-56CB-4A74-BCD1-194E02E7BF5E}" dt="2023-10-02T15:55:17.186" v="3277"/>
          <ac:picMkLst>
            <pc:docMk/>
            <pc:sldMk cId="3081668988" sldId="400"/>
            <ac:picMk id="2050" creationId="{E879FD32-F1EF-D546-09D3-4D659DC2232D}"/>
          </ac:picMkLst>
        </pc:picChg>
      </pc:sldChg>
      <pc:sldChg chg="addSp delSp modSp new mod">
        <pc:chgData name="Briggs, Quinn" userId="bd4ed5c9-a142-40f7-8e5e-68f389f6aa57" providerId="ADAL" clId="{67027304-56CB-4A74-BCD1-194E02E7BF5E}" dt="2023-10-02T15:55:53.228" v="3294"/>
        <pc:sldMkLst>
          <pc:docMk/>
          <pc:sldMk cId="3749174000" sldId="401"/>
        </pc:sldMkLst>
        <pc:spChg chg="mod">
          <ac:chgData name="Briggs, Quinn" userId="bd4ed5c9-a142-40f7-8e5e-68f389f6aa57" providerId="ADAL" clId="{67027304-56CB-4A74-BCD1-194E02E7BF5E}" dt="2023-10-02T15:55:37.987" v="3293" actId="20577"/>
          <ac:spMkLst>
            <pc:docMk/>
            <pc:sldMk cId="3749174000" sldId="401"/>
            <ac:spMk id="2" creationId="{0C99FC91-87B7-ADB3-526A-53B8A9C8615F}"/>
          </ac:spMkLst>
        </pc:spChg>
        <pc:spChg chg="del">
          <ac:chgData name="Briggs, Quinn" userId="bd4ed5c9-a142-40f7-8e5e-68f389f6aa57" providerId="ADAL" clId="{67027304-56CB-4A74-BCD1-194E02E7BF5E}" dt="2023-10-02T15:55:53.228" v="3294"/>
          <ac:spMkLst>
            <pc:docMk/>
            <pc:sldMk cId="3749174000" sldId="401"/>
            <ac:spMk id="3" creationId="{883C3B0F-080A-B5B7-DFE2-6F40AC9325D4}"/>
          </ac:spMkLst>
        </pc:spChg>
        <pc:picChg chg="add mod">
          <ac:chgData name="Briggs, Quinn" userId="bd4ed5c9-a142-40f7-8e5e-68f389f6aa57" providerId="ADAL" clId="{67027304-56CB-4A74-BCD1-194E02E7BF5E}" dt="2023-10-02T15:55:53.228" v="3294"/>
          <ac:picMkLst>
            <pc:docMk/>
            <pc:sldMk cId="3749174000" sldId="401"/>
            <ac:picMk id="3074" creationId="{47B0B534-7D93-C8F3-88FE-C0E6A889098A}"/>
          </ac:picMkLst>
        </pc:picChg>
      </pc:sldChg>
      <pc:sldChg chg="addSp delSp modSp new mod">
        <pc:chgData name="Briggs, Quinn" userId="bd4ed5c9-a142-40f7-8e5e-68f389f6aa57" providerId="ADAL" clId="{67027304-56CB-4A74-BCD1-194E02E7BF5E}" dt="2023-10-02T15:56:33.528" v="3324"/>
        <pc:sldMkLst>
          <pc:docMk/>
          <pc:sldMk cId="2283195726" sldId="402"/>
        </pc:sldMkLst>
        <pc:spChg chg="mod">
          <ac:chgData name="Briggs, Quinn" userId="bd4ed5c9-a142-40f7-8e5e-68f389f6aa57" providerId="ADAL" clId="{67027304-56CB-4A74-BCD1-194E02E7BF5E}" dt="2023-10-02T15:56:15.414" v="3323" actId="20577"/>
          <ac:spMkLst>
            <pc:docMk/>
            <pc:sldMk cId="2283195726" sldId="402"/>
            <ac:spMk id="2" creationId="{AB57CE52-48FC-9297-DB50-39A9D28B90A7}"/>
          </ac:spMkLst>
        </pc:spChg>
        <pc:spChg chg="del">
          <ac:chgData name="Briggs, Quinn" userId="bd4ed5c9-a142-40f7-8e5e-68f389f6aa57" providerId="ADAL" clId="{67027304-56CB-4A74-BCD1-194E02E7BF5E}" dt="2023-10-02T15:56:33.528" v="3324"/>
          <ac:spMkLst>
            <pc:docMk/>
            <pc:sldMk cId="2283195726" sldId="402"/>
            <ac:spMk id="3" creationId="{F7C956E1-4BF6-4C6B-F653-F5089E7FBE38}"/>
          </ac:spMkLst>
        </pc:spChg>
        <pc:picChg chg="add mod">
          <ac:chgData name="Briggs, Quinn" userId="bd4ed5c9-a142-40f7-8e5e-68f389f6aa57" providerId="ADAL" clId="{67027304-56CB-4A74-BCD1-194E02E7BF5E}" dt="2023-10-02T15:56:33.528" v="3324"/>
          <ac:picMkLst>
            <pc:docMk/>
            <pc:sldMk cId="2283195726" sldId="402"/>
            <ac:picMk id="4098" creationId="{7795ED6E-E8A3-9A16-0BBD-B930F9ADF197}"/>
          </ac:picMkLst>
        </pc:picChg>
      </pc:sldChg>
      <pc:sldChg chg="addSp delSp modSp new mod">
        <pc:chgData name="Briggs, Quinn" userId="bd4ed5c9-a142-40f7-8e5e-68f389f6aa57" providerId="ADAL" clId="{67027304-56CB-4A74-BCD1-194E02E7BF5E}" dt="2023-10-02T15:57:13.681" v="3347"/>
        <pc:sldMkLst>
          <pc:docMk/>
          <pc:sldMk cId="2321067690" sldId="403"/>
        </pc:sldMkLst>
        <pc:spChg chg="mod">
          <ac:chgData name="Briggs, Quinn" userId="bd4ed5c9-a142-40f7-8e5e-68f389f6aa57" providerId="ADAL" clId="{67027304-56CB-4A74-BCD1-194E02E7BF5E}" dt="2023-10-02T15:57:11.501" v="3346" actId="20577"/>
          <ac:spMkLst>
            <pc:docMk/>
            <pc:sldMk cId="2321067690" sldId="403"/>
            <ac:spMk id="2" creationId="{AE44C68C-2F8F-E5F7-F07B-8A4EB081ABA2}"/>
          </ac:spMkLst>
        </pc:spChg>
        <pc:spChg chg="del">
          <ac:chgData name="Briggs, Quinn" userId="bd4ed5c9-a142-40f7-8e5e-68f389f6aa57" providerId="ADAL" clId="{67027304-56CB-4A74-BCD1-194E02E7BF5E}" dt="2023-10-02T15:57:13.681" v="3347"/>
          <ac:spMkLst>
            <pc:docMk/>
            <pc:sldMk cId="2321067690" sldId="403"/>
            <ac:spMk id="3" creationId="{78A7B8FC-8D78-9257-76BC-13328788C0E7}"/>
          </ac:spMkLst>
        </pc:spChg>
        <pc:picChg chg="add mod">
          <ac:chgData name="Briggs, Quinn" userId="bd4ed5c9-a142-40f7-8e5e-68f389f6aa57" providerId="ADAL" clId="{67027304-56CB-4A74-BCD1-194E02E7BF5E}" dt="2023-10-02T15:57:13.681" v="3347"/>
          <ac:picMkLst>
            <pc:docMk/>
            <pc:sldMk cId="2321067690" sldId="403"/>
            <ac:picMk id="5122" creationId="{43075B9F-D466-7D3C-8DAE-CFFC34661F8A}"/>
          </ac:picMkLst>
        </pc:picChg>
      </pc:sldChg>
      <pc:sldChg chg="new del">
        <pc:chgData name="Briggs, Quinn" userId="bd4ed5c9-a142-40f7-8e5e-68f389f6aa57" providerId="ADAL" clId="{67027304-56CB-4A74-BCD1-194E02E7BF5E}" dt="2023-10-02T15:58:17.672" v="3349" actId="47"/>
        <pc:sldMkLst>
          <pc:docMk/>
          <pc:sldMk cId="2082213072" sldId="404"/>
        </pc:sldMkLst>
      </pc:sldChg>
      <pc:sldChg chg="addSp new ord">
        <pc:chgData name="Briggs, Quinn" userId="bd4ed5c9-a142-40f7-8e5e-68f389f6aa57" providerId="ADAL" clId="{67027304-56CB-4A74-BCD1-194E02E7BF5E}" dt="2023-10-02T15:58:35.392" v="3353"/>
        <pc:sldMkLst>
          <pc:docMk/>
          <pc:sldMk cId="3749401122" sldId="404"/>
        </pc:sldMkLst>
        <pc:picChg chg="add">
          <ac:chgData name="Briggs, Quinn" userId="bd4ed5c9-a142-40f7-8e5e-68f389f6aa57" providerId="ADAL" clId="{67027304-56CB-4A74-BCD1-194E02E7BF5E}" dt="2023-10-02T15:58:21.721" v="3351"/>
          <ac:picMkLst>
            <pc:docMk/>
            <pc:sldMk cId="3749401122" sldId="404"/>
            <ac:picMk id="6146" creationId="{809A95DB-B815-E0FC-8B67-CEE43BB276D4}"/>
          </ac:picMkLst>
        </pc:picChg>
      </pc:sldChg>
      <pc:sldChg chg="addSp delSp modSp new mod setBg">
        <pc:chgData name="Briggs, Quinn" userId="bd4ed5c9-a142-40f7-8e5e-68f389f6aa57" providerId="ADAL" clId="{67027304-56CB-4A74-BCD1-194E02E7BF5E}" dt="2023-10-02T16:07:29.750" v="3660" actId="20577"/>
        <pc:sldMkLst>
          <pc:docMk/>
          <pc:sldMk cId="1394428641" sldId="405"/>
        </pc:sldMkLst>
        <pc:spChg chg="mod">
          <ac:chgData name="Briggs, Quinn" userId="bd4ed5c9-a142-40f7-8e5e-68f389f6aa57" providerId="ADAL" clId="{67027304-56CB-4A74-BCD1-194E02E7BF5E}" dt="2023-10-02T16:07:26.614" v="3659" actId="26606"/>
          <ac:spMkLst>
            <pc:docMk/>
            <pc:sldMk cId="1394428641" sldId="405"/>
            <ac:spMk id="2" creationId="{E1DBD0CE-D1C2-4FEB-5BE2-401DF80AA933}"/>
          </ac:spMkLst>
        </pc:spChg>
        <pc:spChg chg="mod ord">
          <ac:chgData name="Briggs, Quinn" userId="bd4ed5c9-a142-40f7-8e5e-68f389f6aa57" providerId="ADAL" clId="{67027304-56CB-4A74-BCD1-194E02E7BF5E}" dt="2023-10-02T16:07:29.750" v="3660" actId="20577"/>
          <ac:spMkLst>
            <pc:docMk/>
            <pc:sldMk cId="1394428641" sldId="405"/>
            <ac:spMk id="3" creationId="{7227A2D1-FA50-3BF4-1558-96897D598A35}"/>
          </ac:spMkLst>
        </pc:spChg>
        <pc:spChg chg="add">
          <ac:chgData name="Briggs, Quinn" userId="bd4ed5c9-a142-40f7-8e5e-68f389f6aa57" providerId="ADAL" clId="{67027304-56CB-4A74-BCD1-194E02E7BF5E}" dt="2023-10-02T16:07:26.614" v="3659" actId="26606"/>
          <ac:spMkLst>
            <pc:docMk/>
            <pc:sldMk cId="1394428641" sldId="405"/>
            <ac:spMk id="14" creationId="{572F6A24-139E-4EB5-86D2-431F42EF85CB}"/>
          </ac:spMkLst>
        </pc:spChg>
        <pc:spChg chg="add">
          <ac:chgData name="Briggs, Quinn" userId="bd4ed5c9-a142-40f7-8e5e-68f389f6aa57" providerId="ADAL" clId="{67027304-56CB-4A74-BCD1-194E02E7BF5E}" dt="2023-10-02T16:07:26.614" v="3659" actId="26606"/>
          <ac:spMkLst>
            <pc:docMk/>
            <pc:sldMk cId="1394428641" sldId="405"/>
            <ac:spMk id="22" creationId="{C9DA5B05-DD14-4860-AC45-02A8D2EE1AA5}"/>
          </ac:spMkLst>
        </pc:spChg>
        <pc:grpChg chg="add">
          <ac:chgData name="Briggs, Quinn" userId="bd4ed5c9-a142-40f7-8e5e-68f389f6aa57" providerId="ADAL" clId="{67027304-56CB-4A74-BCD1-194E02E7BF5E}" dt="2023-10-02T16:07:26.614" v="3659" actId="26606"/>
          <ac:grpSpMkLst>
            <pc:docMk/>
            <pc:sldMk cId="1394428641" sldId="405"/>
            <ac:grpSpMk id="16" creationId="{3963AE85-BE5D-4975-BACF-DDDCC9C2ACDE}"/>
          </ac:grpSpMkLst>
        </pc:grpChg>
        <pc:picChg chg="add del mod">
          <ac:chgData name="Briggs, Quinn" userId="bd4ed5c9-a142-40f7-8e5e-68f389f6aa57" providerId="ADAL" clId="{67027304-56CB-4A74-BCD1-194E02E7BF5E}" dt="2023-10-02T16:07:10.048" v="3657" actId="478"/>
          <ac:picMkLst>
            <pc:docMk/>
            <pc:sldMk cId="1394428641" sldId="405"/>
            <ac:picMk id="5" creationId="{19995BD8-48AC-D7DA-3720-9584BBC31BCB}"/>
          </ac:picMkLst>
        </pc:picChg>
        <pc:picChg chg="add del mod">
          <ac:chgData name="Briggs, Quinn" userId="bd4ed5c9-a142-40f7-8e5e-68f389f6aa57" providerId="ADAL" clId="{67027304-56CB-4A74-BCD1-194E02E7BF5E}" dt="2023-10-02T16:07:10.048" v="3657" actId="478"/>
          <ac:picMkLst>
            <pc:docMk/>
            <pc:sldMk cId="1394428641" sldId="405"/>
            <ac:picMk id="7" creationId="{8E908869-AD9A-98C2-3DA2-1A77ABF281AA}"/>
          </ac:picMkLst>
        </pc:picChg>
        <pc:picChg chg="add mod">
          <ac:chgData name="Briggs, Quinn" userId="bd4ed5c9-a142-40f7-8e5e-68f389f6aa57" providerId="ADAL" clId="{67027304-56CB-4A74-BCD1-194E02E7BF5E}" dt="2023-10-02T16:07:26.614" v="3659" actId="26606"/>
          <ac:picMkLst>
            <pc:docMk/>
            <pc:sldMk cId="1394428641" sldId="405"/>
            <ac:picMk id="9" creationId="{94ADDFF0-0D07-449A-F8CF-C3209E184B8D}"/>
          </ac:picMkLst>
        </pc:picChg>
        <pc:cxnChg chg="add">
          <ac:chgData name="Briggs, Quinn" userId="bd4ed5c9-a142-40f7-8e5e-68f389f6aa57" providerId="ADAL" clId="{67027304-56CB-4A74-BCD1-194E02E7BF5E}" dt="2023-10-02T16:07:26.614" v="3659" actId="26606"/>
          <ac:cxnSpMkLst>
            <pc:docMk/>
            <pc:sldMk cId="1394428641" sldId="405"/>
            <ac:cxnSpMk id="24" creationId="{36BE37AC-AD36-4C42-9B8C-C5500F4E7C63}"/>
          </ac:cxnSpMkLst>
        </pc:cxnChg>
      </pc:sldChg>
    </pc:docChg>
  </pc:docChgLst>
  <pc:docChgLst>
    <pc:chgData name="Briggs, Quinn" userId="bd4ed5c9-a142-40f7-8e5e-68f389f6aa57" providerId="ADAL" clId="{1F293198-4CFA-4FEB-9630-6B70460C478B}"/>
    <pc:docChg chg="custSel addSld delSld modSld">
      <pc:chgData name="Briggs, Quinn" userId="bd4ed5c9-a142-40f7-8e5e-68f389f6aa57" providerId="ADAL" clId="{1F293198-4CFA-4FEB-9630-6B70460C478B}" dt="2024-10-11T20:58:25.170" v="160" actId="27614"/>
      <pc:docMkLst>
        <pc:docMk/>
      </pc:docMkLst>
      <pc:sldChg chg="modSp mod">
        <pc:chgData name="Briggs, Quinn" userId="bd4ed5c9-a142-40f7-8e5e-68f389f6aa57" providerId="ADAL" clId="{1F293198-4CFA-4FEB-9630-6B70460C478B}" dt="2024-10-11T17:06:39.790" v="3" actId="20577"/>
        <pc:sldMkLst>
          <pc:docMk/>
          <pc:sldMk cId="2574966087" sldId="256"/>
        </pc:sldMkLst>
        <pc:spChg chg="mod">
          <ac:chgData name="Briggs, Quinn" userId="bd4ed5c9-a142-40f7-8e5e-68f389f6aa57" providerId="ADAL" clId="{1F293198-4CFA-4FEB-9630-6B70460C478B}" dt="2024-10-11T17:06:39.790" v="3" actId="20577"/>
          <ac:spMkLst>
            <pc:docMk/>
            <pc:sldMk cId="2574966087" sldId="256"/>
            <ac:spMk id="2" creationId="{DA4ED321-CEFB-2F14-91B2-B8D3996E830C}"/>
          </ac:spMkLst>
        </pc:spChg>
      </pc:sldChg>
      <pc:sldChg chg="delSp add setBg delDesignElem">
        <pc:chgData name="Briggs, Quinn" userId="bd4ed5c9-a142-40f7-8e5e-68f389f6aa57" providerId="ADAL" clId="{1F293198-4CFA-4FEB-9630-6B70460C478B}" dt="2024-10-11T17:08:25.362" v="8"/>
        <pc:sldMkLst>
          <pc:docMk/>
          <pc:sldMk cId="2758018694" sldId="261"/>
        </pc:sldMkLst>
        <pc:spChg chg="del">
          <ac:chgData name="Briggs, Quinn" userId="bd4ed5c9-a142-40f7-8e5e-68f389f6aa57" providerId="ADAL" clId="{1F293198-4CFA-4FEB-9630-6B70460C478B}" dt="2024-10-11T17:08:25.362" v="8"/>
          <ac:spMkLst>
            <pc:docMk/>
            <pc:sldMk cId="2758018694" sldId="261"/>
            <ac:spMk id="19" creationId="{42A4FC2C-047E-45A5-965D-8E1E3BF09BC6}"/>
          </ac:spMkLst>
        </pc:spChg>
      </pc:sldChg>
      <pc:sldChg chg="addSp modSp add mod setBg">
        <pc:chgData name="Briggs, Quinn" userId="bd4ed5c9-a142-40f7-8e5e-68f389f6aa57" providerId="ADAL" clId="{1F293198-4CFA-4FEB-9630-6B70460C478B}" dt="2024-10-11T20:58:25.170" v="160" actId="27614"/>
        <pc:sldMkLst>
          <pc:docMk/>
          <pc:sldMk cId="1857417043" sldId="317"/>
        </pc:sldMkLst>
        <pc:spChg chg="add">
          <ac:chgData name="Briggs, Quinn" userId="bd4ed5c9-a142-40f7-8e5e-68f389f6aa57" providerId="ADAL" clId="{1F293198-4CFA-4FEB-9630-6B70460C478B}" dt="2024-10-11T20:55:37.076" v="159" actId="26606"/>
          <ac:spMkLst>
            <pc:docMk/>
            <pc:sldMk cId="1857417043" sldId="317"/>
            <ac:spMk id="10" creationId="{23E3CED3-8830-45C9-8D6C-F4ECADD4F114}"/>
          </ac:spMkLst>
        </pc:spChg>
        <pc:spChg chg="add">
          <ac:chgData name="Briggs, Quinn" userId="bd4ed5c9-a142-40f7-8e5e-68f389f6aa57" providerId="ADAL" clId="{1F293198-4CFA-4FEB-9630-6B70460C478B}" dt="2024-10-11T20:55:37.076" v="159" actId="26606"/>
          <ac:spMkLst>
            <pc:docMk/>
            <pc:sldMk cId="1857417043" sldId="317"/>
            <ac:spMk id="12" creationId="{66F2D62A-C66C-42DF-8C05-99B0B1A8BED0}"/>
          </ac:spMkLst>
        </pc:spChg>
        <pc:picChg chg="mod">
          <ac:chgData name="Briggs, Quinn" userId="bd4ed5c9-a142-40f7-8e5e-68f389f6aa57" providerId="ADAL" clId="{1F293198-4CFA-4FEB-9630-6B70460C478B}" dt="2024-10-11T20:58:25.170" v="160" actId="27614"/>
          <ac:picMkLst>
            <pc:docMk/>
            <pc:sldMk cId="1857417043" sldId="317"/>
            <ac:picMk id="5" creationId="{5E08E6BE-1AF3-280C-FE5F-5142F01D3FC8}"/>
          </ac:picMkLst>
        </pc:picChg>
      </pc:sldChg>
      <pc:sldChg chg="modSp mod">
        <pc:chgData name="Briggs, Quinn" userId="bd4ed5c9-a142-40f7-8e5e-68f389f6aa57" providerId="ADAL" clId="{1F293198-4CFA-4FEB-9630-6B70460C478B}" dt="2024-10-11T17:10:38.010" v="98" actId="20577"/>
        <pc:sldMkLst>
          <pc:docMk/>
          <pc:sldMk cId="226147627" sldId="338"/>
        </pc:sldMkLst>
        <pc:spChg chg="mod">
          <ac:chgData name="Briggs, Quinn" userId="bd4ed5c9-a142-40f7-8e5e-68f389f6aa57" providerId="ADAL" clId="{1F293198-4CFA-4FEB-9630-6B70460C478B}" dt="2024-10-11T17:10:38.010" v="98" actId="20577"/>
          <ac:spMkLst>
            <pc:docMk/>
            <pc:sldMk cId="226147627" sldId="338"/>
            <ac:spMk id="3" creationId="{579DFA85-D958-5F52-3D39-085FCFAA6C1C}"/>
          </ac:spMkLst>
        </pc:spChg>
      </pc:sldChg>
      <pc:sldChg chg="addSp modSp mod setBg">
        <pc:chgData name="Briggs, Quinn" userId="bd4ed5c9-a142-40f7-8e5e-68f389f6aa57" providerId="ADAL" clId="{1F293198-4CFA-4FEB-9630-6B70460C478B}" dt="2024-10-11T17:11:59.566" v="103" actId="403"/>
        <pc:sldMkLst>
          <pc:docMk/>
          <pc:sldMk cId="1919503164" sldId="378"/>
        </pc:sldMkLst>
        <pc:spChg chg="mod">
          <ac:chgData name="Briggs, Quinn" userId="bd4ed5c9-a142-40f7-8e5e-68f389f6aa57" providerId="ADAL" clId="{1F293198-4CFA-4FEB-9630-6B70460C478B}" dt="2024-10-11T17:11:59.566" v="103" actId="403"/>
          <ac:spMkLst>
            <pc:docMk/>
            <pc:sldMk cId="1919503164" sldId="378"/>
            <ac:spMk id="3" creationId="{E1D83159-3CCA-E4C8-18DC-9D2DBA4C6D02}"/>
          </ac:spMkLst>
        </pc:spChg>
        <pc:spChg chg="add">
          <ac:chgData name="Briggs, Quinn" userId="bd4ed5c9-a142-40f7-8e5e-68f389f6aa57" providerId="ADAL" clId="{1F293198-4CFA-4FEB-9630-6B70460C478B}" dt="2024-10-11T17:11:55.389" v="100" actId="26606"/>
          <ac:spMkLst>
            <pc:docMk/>
            <pc:sldMk cId="1919503164" sldId="378"/>
            <ac:spMk id="8" creationId="{11C7711F-3983-4AB1-AFDE-96F7C06514D3}"/>
          </ac:spMkLst>
        </pc:spChg>
        <pc:spChg chg="add">
          <ac:chgData name="Briggs, Quinn" userId="bd4ed5c9-a142-40f7-8e5e-68f389f6aa57" providerId="ADAL" clId="{1F293198-4CFA-4FEB-9630-6B70460C478B}" dt="2024-10-11T17:11:55.389" v="100" actId="26606"/>
          <ac:spMkLst>
            <pc:docMk/>
            <pc:sldMk cId="1919503164" sldId="378"/>
            <ac:spMk id="10" creationId="{B3085476-B49E-49ED-87D2-1165E69D2605}"/>
          </ac:spMkLst>
        </pc:spChg>
        <pc:grpChg chg="add">
          <ac:chgData name="Briggs, Quinn" userId="bd4ed5c9-a142-40f7-8e5e-68f389f6aa57" providerId="ADAL" clId="{1F293198-4CFA-4FEB-9630-6B70460C478B}" dt="2024-10-11T17:11:55.389" v="100" actId="26606"/>
          <ac:grpSpMkLst>
            <pc:docMk/>
            <pc:sldMk cId="1919503164" sldId="378"/>
            <ac:grpSpMk id="9" creationId="{89BC9D38-9241-4F71-9B45-73827299E4C5}"/>
          </ac:grpSpMkLst>
        </pc:grpChg>
        <pc:picChg chg="mod">
          <ac:chgData name="Briggs, Quinn" userId="bd4ed5c9-a142-40f7-8e5e-68f389f6aa57" providerId="ADAL" clId="{1F293198-4CFA-4FEB-9630-6B70460C478B}" dt="2024-10-11T17:11:55.389" v="100" actId="26606"/>
          <ac:picMkLst>
            <pc:docMk/>
            <pc:sldMk cId="1919503164" sldId="378"/>
            <ac:picMk id="6" creationId="{6DB5E195-5CDA-497C-46D0-85DB2552F406}"/>
          </ac:picMkLst>
        </pc:picChg>
        <pc:cxnChg chg="add">
          <ac:chgData name="Briggs, Quinn" userId="bd4ed5c9-a142-40f7-8e5e-68f389f6aa57" providerId="ADAL" clId="{1F293198-4CFA-4FEB-9630-6B70460C478B}" dt="2024-10-11T17:11:55.389" v="100" actId="26606"/>
          <ac:cxnSpMkLst>
            <pc:docMk/>
            <pc:sldMk cId="1919503164" sldId="378"/>
            <ac:cxnSpMk id="12" creationId="{59BA5C68-DFCC-4101-8403-F96781CDDD7A}"/>
          </ac:cxnSpMkLst>
        </pc:cxnChg>
      </pc:sldChg>
      <pc:sldChg chg="modSp">
        <pc:chgData name="Briggs, Quinn" userId="bd4ed5c9-a142-40f7-8e5e-68f389f6aa57" providerId="ADAL" clId="{1F293198-4CFA-4FEB-9630-6B70460C478B}" dt="2024-10-11T17:14:27.168" v="114" actId="113"/>
        <pc:sldMkLst>
          <pc:docMk/>
          <pc:sldMk cId="912407856" sldId="381"/>
        </pc:sldMkLst>
        <pc:spChg chg="mod">
          <ac:chgData name="Briggs, Quinn" userId="bd4ed5c9-a142-40f7-8e5e-68f389f6aa57" providerId="ADAL" clId="{1F293198-4CFA-4FEB-9630-6B70460C478B}" dt="2024-10-11T17:14:27.168" v="114" actId="113"/>
          <ac:spMkLst>
            <pc:docMk/>
            <pc:sldMk cId="912407856" sldId="381"/>
            <ac:spMk id="3" creationId="{7228280F-5060-515C-07D1-88494300651D}"/>
          </ac:spMkLst>
        </pc:spChg>
      </pc:sldChg>
      <pc:sldChg chg="addSp modSp">
        <pc:chgData name="Briggs, Quinn" userId="bd4ed5c9-a142-40f7-8e5e-68f389f6aa57" providerId="ADAL" clId="{1F293198-4CFA-4FEB-9630-6B70460C478B}" dt="2024-10-11T17:14:40.895" v="118" actId="113"/>
        <pc:sldMkLst>
          <pc:docMk/>
          <pc:sldMk cId="2021450822" sldId="449"/>
        </pc:sldMkLst>
        <pc:spChg chg="mod">
          <ac:chgData name="Briggs, Quinn" userId="bd4ed5c9-a142-40f7-8e5e-68f389f6aa57" providerId="ADAL" clId="{1F293198-4CFA-4FEB-9630-6B70460C478B}" dt="2024-10-11T17:14:40.895" v="118" actId="113"/>
          <ac:spMkLst>
            <pc:docMk/>
            <pc:sldMk cId="2021450822" sldId="449"/>
            <ac:spMk id="3" creationId="{7228280F-5060-515C-07D1-88494300651D}"/>
          </ac:spMkLst>
        </pc:spChg>
        <pc:picChg chg="add">
          <ac:chgData name="Briggs, Quinn" userId="bd4ed5c9-a142-40f7-8e5e-68f389f6aa57" providerId="ADAL" clId="{1F293198-4CFA-4FEB-9630-6B70460C478B}" dt="2024-10-11T17:14:32.220" v="115"/>
          <ac:picMkLst>
            <pc:docMk/>
            <pc:sldMk cId="2021450822" sldId="449"/>
            <ac:picMk id="2050" creationId="{FA7EE2C9-6D85-E83B-48E2-5F9B2A267158}"/>
          </ac:picMkLst>
        </pc:picChg>
      </pc:sldChg>
      <pc:sldChg chg="addSp delSp modSp mod">
        <pc:chgData name="Briggs, Quinn" userId="bd4ed5c9-a142-40f7-8e5e-68f389f6aa57" providerId="ADAL" clId="{1F293198-4CFA-4FEB-9630-6B70460C478B}" dt="2024-10-11T17:15:37.144" v="157" actId="27636"/>
        <pc:sldMkLst>
          <pc:docMk/>
          <pc:sldMk cId="3719359848" sldId="470"/>
        </pc:sldMkLst>
        <pc:spChg chg="mod">
          <ac:chgData name="Briggs, Quinn" userId="bd4ed5c9-a142-40f7-8e5e-68f389f6aa57" providerId="ADAL" clId="{1F293198-4CFA-4FEB-9630-6B70460C478B}" dt="2024-10-11T17:15:37.144" v="157" actId="27636"/>
          <ac:spMkLst>
            <pc:docMk/>
            <pc:sldMk cId="3719359848" sldId="470"/>
            <ac:spMk id="3" creationId="{6859CB28-2E77-B2B1-248F-C4D5F0D65B1A}"/>
          </ac:spMkLst>
        </pc:spChg>
        <pc:picChg chg="add mod">
          <ac:chgData name="Briggs, Quinn" userId="bd4ed5c9-a142-40f7-8e5e-68f389f6aa57" providerId="ADAL" clId="{1F293198-4CFA-4FEB-9630-6B70460C478B}" dt="2024-10-11T17:13:43.694" v="106" actId="26606"/>
          <ac:picMkLst>
            <pc:docMk/>
            <pc:sldMk cId="3719359848" sldId="470"/>
            <ac:picMk id="1026" creationId="{44B4817A-316D-AB52-C152-69760D175DE8}"/>
          </ac:picMkLst>
        </pc:picChg>
        <pc:picChg chg="del">
          <ac:chgData name="Briggs, Quinn" userId="bd4ed5c9-a142-40f7-8e5e-68f389f6aa57" providerId="ADAL" clId="{1F293198-4CFA-4FEB-9630-6B70460C478B}" dt="2024-10-11T17:13:18.038" v="104" actId="478"/>
          <ac:picMkLst>
            <pc:docMk/>
            <pc:sldMk cId="3719359848" sldId="470"/>
            <ac:picMk id="2052" creationId="{175DA2F8-4D34-5833-1585-CD6940638B59}"/>
          </ac:picMkLst>
        </pc:picChg>
      </pc:sldChg>
      <pc:sldChg chg="modSp del mod">
        <pc:chgData name="Briggs, Quinn" userId="bd4ed5c9-a142-40f7-8e5e-68f389f6aa57" providerId="ADAL" clId="{1F293198-4CFA-4FEB-9630-6B70460C478B}" dt="2024-10-11T17:07:11.905" v="6" actId="47"/>
        <pc:sldMkLst>
          <pc:docMk/>
          <pc:sldMk cId="2200255595" sldId="473"/>
        </pc:sldMkLst>
        <pc:spChg chg="mod">
          <ac:chgData name="Briggs, Quinn" userId="bd4ed5c9-a142-40f7-8e5e-68f389f6aa57" providerId="ADAL" clId="{1F293198-4CFA-4FEB-9630-6B70460C478B}" dt="2024-10-11T17:07:05.563" v="5" actId="27636"/>
          <ac:spMkLst>
            <pc:docMk/>
            <pc:sldMk cId="2200255595" sldId="473"/>
            <ac:spMk id="3" creationId="{C65F94A5-5545-A108-5B3F-5BC882D86496}"/>
          </ac:spMkLst>
        </pc:spChg>
      </pc:sldChg>
      <pc:sldChg chg="modSp mod">
        <pc:chgData name="Briggs, Quinn" userId="bd4ed5c9-a142-40f7-8e5e-68f389f6aa57" providerId="ADAL" clId="{1F293198-4CFA-4FEB-9630-6B70460C478B}" dt="2024-10-11T17:15:10.301" v="154" actId="20577"/>
        <pc:sldMkLst>
          <pc:docMk/>
          <pc:sldMk cId="1341799356" sldId="475"/>
        </pc:sldMkLst>
        <pc:spChg chg="mod">
          <ac:chgData name="Briggs, Quinn" userId="bd4ed5c9-a142-40f7-8e5e-68f389f6aa57" providerId="ADAL" clId="{1F293198-4CFA-4FEB-9630-6B70460C478B}" dt="2024-10-11T17:15:10.301" v="154" actId="20577"/>
          <ac:spMkLst>
            <pc:docMk/>
            <pc:sldMk cId="1341799356" sldId="475"/>
            <ac:spMk id="2" creationId="{49800859-32A0-4447-C955-244154E6C463}"/>
          </ac:spMkLst>
        </pc:spChg>
      </pc:sldChg>
    </pc:docChg>
  </pc:docChgLst>
  <pc:docChgLst>
    <pc:chgData name="Briggs, Quinn" userId="bd4ed5c9-a142-40f7-8e5e-68f389f6aa57" providerId="ADAL" clId="{B2121D98-85CD-4C50-A234-136EBB0FDA66}"/>
    <pc:docChg chg="undo custSel addSld delSld modSld sldOrd">
      <pc:chgData name="Briggs, Quinn" userId="bd4ed5c9-a142-40f7-8e5e-68f389f6aa57" providerId="ADAL" clId="{B2121D98-85CD-4C50-A234-136EBB0FDA66}" dt="2023-09-25T18:36:11.741" v="2342"/>
      <pc:docMkLst>
        <pc:docMk/>
      </pc:docMkLst>
      <pc:sldChg chg="addSp delSp modSp mod">
        <pc:chgData name="Briggs, Quinn" userId="bd4ed5c9-a142-40f7-8e5e-68f389f6aa57" providerId="ADAL" clId="{B2121D98-85CD-4C50-A234-136EBB0FDA66}" dt="2023-09-25T15:29:11.333" v="85" actId="27636"/>
        <pc:sldMkLst>
          <pc:docMk/>
          <pc:sldMk cId="387885261" sldId="258"/>
        </pc:sldMkLst>
        <pc:spChg chg="mod">
          <ac:chgData name="Briggs, Quinn" userId="bd4ed5c9-a142-40f7-8e5e-68f389f6aa57" providerId="ADAL" clId="{B2121D98-85CD-4C50-A234-136EBB0FDA66}" dt="2023-09-25T15:28:13.464" v="72" actId="26606"/>
          <ac:spMkLst>
            <pc:docMk/>
            <pc:sldMk cId="387885261" sldId="258"/>
            <ac:spMk id="2" creationId="{6FBBD0B5-8725-4580-F739-934901FE5ADE}"/>
          </ac:spMkLst>
        </pc:spChg>
        <pc:spChg chg="ord">
          <ac:chgData name="Briggs, Quinn" userId="bd4ed5c9-a142-40f7-8e5e-68f389f6aa57" providerId="ADAL" clId="{B2121D98-85CD-4C50-A234-136EBB0FDA66}" dt="2023-09-25T15:28:13.464" v="72" actId="26606"/>
          <ac:spMkLst>
            <pc:docMk/>
            <pc:sldMk cId="387885261" sldId="258"/>
            <ac:spMk id="4" creationId="{AB24007D-85A8-7B60-32EA-B82B8D1A9565}"/>
          </ac:spMkLst>
        </pc:spChg>
        <pc:spChg chg="mod ord">
          <ac:chgData name="Briggs, Quinn" userId="bd4ed5c9-a142-40f7-8e5e-68f389f6aa57" providerId="ADAL" clId="{B2121D98-85CD-4C50-A234-136EBB0FDA66}" dt="2023-09-25T15:28:13.464" v="72" actId="26606"/>
          <ac:spMkLst>
            <pc:docMk/>
            <pc:sldMk cId="387885261" sldId="258"/>
            <ac:spMk id="5" creationId="{25D89F02-2B16-70D6-B3F0-A3DE8595F444}"/>
          </ac:spMkLst>
        </pc:spChg>
        <pc:spChg chg="add mod">
          <ac:chgData name="Briggs, Quinn" userId="bd4ed5c9-a142-40f7-8e5e-68f389f6aa57" providerId="ADAL" clId="{B2121D98-85CD-4C50-A234-136EBB0FDA66}" dt="2023-09-25T15:29:11.333" v="85" actId="27636"/>
          <ac:spMkLst>
            <pc:docMk/>
            <pc:sldMk cId="387885261" sldId="258"/>
            <ac:spMk id="6" creationId="{C63D301E-8EAA-374D-9C18-80B9DC3A75B9}"/>
          </ac:spMkLst>
        </pc:spChg>
        <pc:spChg chg="del">
          <ac:chgData name="Briggs, Quinn" userId="bd4ed5c9-a142-40f7-8e5e-68f389f6aa57" providerId="ADAL" clId="{B2121D98-85CD-4C50-A234-136EBB0FDA66}" dt="2023-09-25T15:25:03.666" v="2" actId="478"/>
          <ac:spMkLst>
            <pc:docMk/>
            <pc:sldMk cId="387885261" sldId="258"/>
            <ac:spMk id="10" creationId="{A6A48543-712F-49DB-4F3F-A291D04345BC}"/>
          </ac:spMkLst>
        </pc:spChg>
        <pc:spChg chg="add del">
          <ac:chgData name="Briggs, Quinn" userId="bd4ed5c9-a142-40f7-8e5e-68f389f6aa57" providerId="ADAL" clId="{B2121D98-85CD-4C50-A234-136EBB0FDA66}" dt="2023-09-25T15:28:13.464" v="72" actId="26606"/>
          <ac:spMkLst>
            <pc:docMk/>
            <pc:sldMk cId="387885261" sldId="258"/>
            <ac:spMk id="43" creationId="{572F6A24-139E-4EB5-86D2-431F42EF85CB}"/>
          </ac:spMkLst>
        </pc:spChg>
        <pc:spChg chg="add del">
          <ac:chgData name="Briggs, Quinn" userId="bd4ed5c9-a142-40f7-8e5e-68f389f6aa57" providerId="ADAL" clId="{B2121D98-85CD-4C50-A234-136EBB0FDA66}" dt="2023-09-25T15:28:13.464" v="72" actId="26606"/>
          <ac:spMkLst>
            <pc:docMk/>
            <pc:sldMk cId="387885261" sldId="258"/>
            <ac:spMk id="51" creationId="{C9DA5B05-DD14-4860-AC45-02A8D2EE1AA5}"/>
          </ac:spMkLst>
        </pc:spChg>
        <pc:spChg chg="add">
          <ac:chgData name="Briggs, Quinn" userId="bd4ed5c9-a142-40f7-8e5e-68f389f6aa57" providerId="ADAL" clId="{B2121D98-85CD-4C50-A234-136EBB0FDA66}" dt="2023-09-25T15:28:13.464" v="72" actId="26606"/>
          <ac:spMkLst>
            <pc:docMk/>
            <pc:sldMk cId="387885261" sldId="258"/>
            <ac:spMk id="1029" creationId="{11C7711F-3983-4AB1-AFDE-96F7C06514D3}"/>
          </ac:spMkLst>
        </pc:spChg>
        <pc:spChg chg="add del">
          <ac:chgData name="Briggs, Quinn" userId="bd4ed5c9-a142-40f7-8e5e-68f389f6aa57" providerId="ADAL" clId="{B2121D98-85CD-4C50-A234-136EBB0FDA66}" dt="2023-09-25T15:25:41.058" v="6" actId="26606"/>
          <ac:spMkLst>
            <pc:docMk/>
            <pc:sldMk cId="387885261" sldId="258"/>
            <ac:spMk id="1030" creationId="{96601099-73E3-4B32-B879-78C656124287}"/>
          </ac:spMkLst>
        </pc:spChg>
        <pc:spChg chg="add">
          <ac:chgData name="Briggs, Quinn" userId="bd4ed5c9-a142-40f7-8e5e-68f389f6aa57" providerId="ADAL" clId="{B2121D98-85CD-4C50-A234-136EBB0FDA66}" dt="2023-09-25T15:28:13.464" v="72" actId="26606"/>
          <ac:spMkLst>
            <pc:docMk/>
            <pc:sldMk cId="387885261" sldId="258"/>
            <ac:spMk id="1042" creationId="{B3085476-B49E-49ED-87D2-1165E69D2605}"/>
          </ac:spMkLst>
        </pc:spChg>
        <pc:spChg chg="add del">
          <ac:chgData name="Briggs, Quinn" userId="bd4ed5c9-a142-40f7-8e5e-68f389f6aa57" providerId="ADAL" clId="{B2121D98-85CD-4C50-A234-136EBB0FDA66}" dt="2023-09-25T15:25:41.058" v="6" actId="26606"/>
          <ac:spMkLst>
            <pc:docMk/>
            <pc:sldMk cId="387885261" sldId="258"/>
            <ac:spMk id="1049" creationId="{0787B4CE-B5D5-4949-8644-78399E81F64D}"/>
          </ac:spMkLst>
        </pc:spChg>
        <pc:grpChg chg="add del">
          <ac:chgData name="Briggs, Quinn" userId="bd4ed5c9-a142-40f7-8e5e-68f389f6aa57" providerId="ADAL" clId="{B2121D98-85CD-4C50-A234-136EBB0FDA66}" dt="2023-09-25T15:28:13.464" v="72" actId="26606"/>
          <ac:grpSpMkLst>
            <pc:docMk/>
            <pc:sldMk cId="387885261" sldId="258"/>
            <ac:grpSpMk id="45" creationId="{3963AE85-BE5D-4975-BACF-DDDCC9C2ACDE}"/>
          </ac:grpSpMkLst>
        </pc:grpChg>
        <pc:grpChg chg="add del">
          <ac:chgData name="Briggs, Quinn" userId="bd4ed5c9-a142-40f7-8e5e-68f389f6aa57" providerId="ADAL" clId="{B2121D98-85CD-4C50-A234-136EBB0FDA66}" dt="2023-09-25T15:25:41.058" v="6" actId="26606"/>
          <ac:grpSpMkLst>
            <pc:docMk/>
            <pc:sldMk cId="387885261" sldId="258"/>
            <ac:grpSpMk id="1028" creationId="{03E8C8A2-D2DA-42F8-84AA-AC5AB4251D29}"/>
          </ac:grpSpMkLst>
        </pc:grpChg>
        <pc:grpChg chg="add">
          <ac:chgData name="Briggs, Quinn" userId="bd4ed5c9-a142-40f7-8e5e-68f389f6aa57" providerId="ADAL" clId="{B2121D98-85CD-4C50-A234-136EBB0FDA66}" dt="2023-09-25T15:28:13.464" v="72" actId="26606"/>
          <ac:grpSpMkLst>
            <pc:docMk/>
            <pc:sldMk cId="387885261" sldId="258"/>
            <ac:grpSpMk id="1032" creationId="{89BC9D38-9241-4F71-9B45-73827299E4C5}"/>
          </ac:grpSpMkLst>
        </pc:grpChg>
        <pc:grpChg chg="add del">
          <ac:chgData name="Briggs, Quinn" userId="bd4ed5c9-a142-40f7-8e5e-68f389f6aa57" providerId="ADAL" clId="{B2121D98-85CD-4C50-A234-136EBB0FDA66}" dt="2023-09-25T15:25:41.058" v="6" actId="26606"/>
          <ac:grpSpMkLst>
            <pc:docMk/>
            <pc:sldMk cId="387885261" sldId="258"/>
            <ac:grpSpMk id="1036" creationId="{B4967BC8-66B6-4544-B7A1-FD48444C471E}"/>
          </ac:grpSpMkLst>
        </pc:grpChg>
        <pc:picChg chg="del">
          <ac:chgData name="Briggs, Quinn" userId="bd4ed5c9-a142-40f7-8e5e-68f389f6aa57" providerId="ADAL" clId="{B2121D98-85CD-4C50-A234-136EBB0FDA66}" dt="2023-09-25T15:25:03.666" v="2" actId="478"/>
          <ac:picMkLst>
            <pc:docMk/>
            <pc:sldMk cId="387885261" sldId="258"/>
            <ac:picMk id="9" creationId="{A88F3039-2385-CC26-79DB-8EBA9F01E4EE}"/>
          </ac:picMkLst>
        </pc:picChg>
        <pc:picChg chg="add mod ord">
          <ac:chgData name="Briggs, Quinn" userId="bd4ed5c9-a142-40f7-8e5e-68f389f6aa57" providerId="ADAL" clId="{B2121D98-85CD-4C50-A234-136EBB0FDA66}" dt="2023-09-25T15:28:13.464" v="72" actId="26606"/>
          <ac:picMkLst>
            <pc:docMk/>
            <pc:sldMk cId="387885261" sldId="258"/>
            <ac:picMk id="1026" creationId="{CAC5A4D5-C29C-C30E-CC69-2CEF5071DE07}"/>
          </ac:picMkLst>
        </pc:picChg>
        <pc:cxnChg chg="add del">
          <ac:chgData name="Briggs, Quinn" userId="bd4ed5c9-a142-40f7-8e5e-68f389f6aa57" providerId="ADAL" clId="{B2121D98-85CD-4C50-A234-136EBB0FDA66}" dt="2023-09-25T15:28:13.464" v="72" actId="26606"/>
          <ac:cxnSpMkLst>
            <pc:docMk/>
            <pc:sldMk cId="387885261" sldId="258"/>
            <ac:cxnSpMk id="53" creationId="{36BE37AC-AD36-4C42-9B8C-C5500F4E7C63}"/>
          </ac:cxnSpMkLst>
        </pc:cxnChg>
        <pc:cxnChg chg="add del">
          <ac:chgData name="Briggs, Quinn" userId="bd4ed5c9-a142-40f7-8e5e-68f389f6aa57" providerId="ADAL" clId="{B2121D98-85CD-4C50-A234-136EBB0FDA66}" dt="2023-09-25T15:25:41.058" v="6" actId="26606"/>
          <ac:cxnSpMkLst>
            <pc:docMk/>
            <pc:sldMk cId="387885261" sldId="258"/>
            <ac:cxnSpMk id="1037" creationId="{0DFD28A6-39F3-425F-8050-E5BF1B4523B2}"/>
          </ac:cxnSpMkLst>
        </pc:cxnChg>
        <pc:cxnChg chg="add">
          <ac:chgData name="Briggs, Quinn" userId="bd4ed5c9-a142-40f7-8e5e-68f389f6aa57" providerId="ADAL" clId="{B2121D98-85CD-4C50-A234-136EBB0FDA66}" dt="2023-09-25T15:28:13.464" v="72" actId="26606"/>
          <ac:cxnSpMkLst>
            <pc:docMk/>
            <pc:sldMk cId="387885261" sldId="258"/>
            <ac:cxnSpMk id="1043" creationId="{59BA5C68-DFCC-4101-8403-F96781CDDD7A}"/>
          </ac:cxnSpMkLst>
        </pc:cxnChg>
        <pc:cxnChg chg="add del">
          <ac:chgData name="Briggs, Quinn" userId="bd4ed5c9-a142-40f7-8e5e-68f389f6aa57" providerId="ADAL" clId="{B2121D98-85CD-4C50-A234-136EBB0FDA66}" dt="2023-09-25T15:25:41.058" v="6" actId="26606"/>
          <ac:cxnSpMkLst>
            <pc:docMk/>
            <pc:sldMk cId="387885261" sldId="258"/>
            <ac:cxnSpMk id="1047" creationId="{3FB75A1E-E50F-43E6-8321-941B6866AEF5}"/>
          </ac:cxnSpMkLst>
        </pc:cxnChg>
      </pc:sldChg>
      <pc:sldChg chg="add">
        <pc:chgData name="Briggs, Quinn" userId="bd4ed5c9-a142-40f7-8e5e-68f389f6aa57" providerId="ADAL" clId="{B2121D98-85CD-4C50-A234-136EBB0FDA66}" dt="2023-09-25T15:32:45.812" v="213"/>
        <pc:sldMkLst>
          <pc:docMk/>
          <pc:sldMk cId="738628899" sldId="266"/>
        </pc:sldMkLst>
      </pc:sldChg>
      <pc:sldChg chg="modSp add del mod">
        <pc:chgData name="Briggs, Quinn" userId="bd4ed5c9-a142-40f7-8e5e-68f389f6aa57" providerId="ADAL" clId="{B2121D98-85CD-4C50-A234-136EBB0FDA66}" dt="2023-09-25T15:35:59.202" v="216" actId="47"/>
        <pc:sldMkLst>
          <pc:docMk/>
          <pc:sldMk cId="507197116" sldId="267"/>
        </pc:sldMkLst>
        <pc:picChg chg="mod">
          <ac:chgData name="Briggs, Quinn" userId="bd4ed5c9-a142-40f7-8e5e-68f389f6aa57" providerId="ADAL" clId="{B2121D98-85CD-4C50-A234-136EBB0FDA66}" dt="2023-09-25T15:33:34.208" v="215" actId="14100"/>
          <ac:picMkLst>
            <pc:docMk/>
            <pc:sldMk cId="507197116" sldId="267"/>
            <ac:picMk id="5" creationId="{C0AE5007-8175-49E6-9BF2-648486679D39}"/>
          </ac:picMkLst>
        </pc:picChg>
      </pc:sldChg>
      <pc:sldChg chg="modSp">
        <pc:chgData name="Briggs, Quinn" userId="bd4ed5c9-a142-40f7-8e5e-68f389f6aa57" providerId="ADAL" clId="{B2121D98-85CD-4C50-A234-136EBB0FDA66}" dt="2023-09-25T16:22:56.331" v="1826" actId="20577"/>
        <pc:sldMkLst>
          <pc:docMk/>
          <pc:sldMk cId="2880821013" sldId="307"/>
        </pc:sldMkLst>
        <pc:graphicFrameChg chg="mod">
          <ac:chgData name="Briggs, Quinn" userId="bd4ed5c9-a142-40f7-8e5e-68f389f6aa57" providerId="ADAL" clId="{B2121D98-85CD-4C50-A234-136EBB0FDA66}" dt="2023-09-25T16:22:56.331" v="1826" actId="20577"/>
          <ac:graphicFrameMkLst>
            <pc:docMk/>
            <pc:sldMk cId="2880821013" sldId="307"/>
            <ac:graphicFrameMk id="5" creationId="{18152F32-7CDC-047D-8687-C6FB9BA5E036}"/>
          </ac:graphicFrameMkLst>
        </pc:graphicFrameChg>
      </pc:sldChg>
      <pc:sldChg chg="modSp mod">
        <pc:chgData name="Briggs, Quinn" userId="bd4ed5c9-a142-40f7-8e5e-68f389f6aa57" providerId="ADAL" clId="{B2121D98-85CD-4C50-A234-136EBB0FDA66}" dt="2023-09-25T17:14:58.535" v="2270" actId="6549"/>
        <pc:sldMkLst>
          <pc:docMk/>
          <pc:sldMk cId="2406511063" sldId="308"/>
        </pc:sldMkLst>
        <pc:spChg chg="mod">
          <ac:chgData name="Briggs, Quinn" userId="bd4ed5c9-a142-40f7-8e5e-68f389f6aa57" providerId="ADAL" clId="{B2121D98-85CD-4C50-A234-136EBB0FDA66}" dt="2023-09-25T17:14:58.535" v="2270" actId="6549"/>
          <ac:spMkLst>
            <pc:docMk/>
            <pc:sldMk cId="2406511063" sldId="308"/>
            <ac:spMk id="3" creationId="{F6CB2671-B852-D135-D89E-04BC2EAFBE2F}"/>
          </ac:spMkLst>
        </pc:spChg>
      </pc:sldChg>
      <pc:sldChg chg="modSp mod">
        <pc:chgData name="Briggs, Quinn" userId="bd4ed5c9-a142-40f7-8e5e-68f389f6aa57" providerId="ADAL" clId="{B2121D98-85CD-4C50-A234-136EBB0FDA66}" dt="2023-09-25T17:07:49.536" v="2242" actId="20577"/>
        <pc:sldMkLst>
          <pc:docMk/>
          <pc:sldMk cId="505528828" sldId="324"/>
        </pc:sldMkLst>
        <pc:spChg chg="mod">
          <ac:chgData name="Briggs, Quinn" userId="bd4ed5c9-a142-40f7-8e5e-68f389f6aa57" providerId="ADAL" clId="{B2121D98-85CD-4C50-A234-136EBB0FDA66}" dt="2023-09-25T17:07:49.536" v="2242" actId="20577"/>
          <ac:spMkLst>
            <pc:docMk/>
            <pc:sldMk cId="505528828" sldId="324"/>
            <ac:spMk id="3" creationId="{B6BB7706-99F4-79FB-C800-D6A918CEB34A}"/>
          </ac:spMkLst>
        </pc:spChg>
      </pc:sldChg>
      <pc:sldChg chg="del">
        <pc:chgData name="Briggs, Quinn" userId="bd4ed5c9-a142-40f7-8e5e-68f389f6aa57" providerId="ADAL" clId="{B2121D98-85CD-4C50-A234-136EBB0FDA66}" dt="2023-09-25T15:31:30.723" v="207" actId="47"/>
        <pc:sldMkLst>
          <pc:docMk/>
          <pc:sldMk cId="2126244451" sldId="327"/>
        </pc:sldMkLst>
      </pc:sldChg>
      <pc:sldChg chg="del">
        <pc:chgData name="Briggs, Quinn" userId="bd4ed5c9-a142-40f7-8e5e-68f389f6aa57" providerId="ADAL" clId="{B2121D98-85CD-4C50-A234-136EBB0FDA66}" dt="2023-09-25T15:31:30.723" v="207" actId="47"/>
        <pc:sldMkLst>
          <pc:docMk/>
          <pc:sldMk cId="218869455" sldId="328"/>
        </pc:sldMkLst>
      </pc:sldChg>
      <pc:sldChg chg="del">
        <pc:chgData name="Briggs, Quinn" userId="bd4ed5c9-a142-40f7-8e5e-68f389f6aa57" providerId="ADAL" clId="{B2121D98-85CD-4C50-A234-136EBB0FDA66}" dt="2023-09-25T15:31:30.723" v="207" actId="47"/>
        <pc:sldMkLst>
          <pc:docMk/>
          <pc:sldMk cId="4240059314" sldId="330"/>
        </pc:sldMkLst>
      </pc:sldChg>
      <pc:sldChg chg="del">
        <pc:chgData name="Briggs, Quinn" userId="bd4ed5c9-a142-40f7-8e5e-68f389f6aa57" providerId="ADAL" clId="{B2121D98-85CD-4C50-A234-136EBB0FDA66}" dt="2023-09-25T15:31:30.723" v="207" actId="47"/>
        <pc:sldMkLst>
          <pc:docMk/>
          <pc:sldMk cId="3114130958" sldId="331"/>
        </pc:sldMkLst>
      </pc:sldChg>
      <pc:sldChg chg="del">
        <pc:chgData name="Briggs, Quinn" userId="bd4ed5c9-a142-40f7-8e5e-68f389f6aa57" providerId="ADAL" clId="{B2121D98-85CD-4C50-A234-136EBB0FDA66}" dt="2023-09-25T15:31:30.723" v="207" actId="47"/>
        <pc:sldMkLst>
          <pc:docMk/>
          <pc:sldMk cId="1284060098" sldId="332"/>
        </pc:sldMkLst>
      </pc:sldChg>
      <pc:sldChg chg="del">
        <pc:chgData name="Briggs, Quinn" userId="bd4ed5c9-a142-40f7-8e5e-68f389f6aa57" providerId="ADAL" clId="{B2121D98-85CD-4C50-A234-136EBB0FDA66}" dt="2023-09-25T15:31:30.723" v="207" actId="47"/>
        <pc:sldMkLst>
          <pc:docMk/>
          <pc:sldMk cId="314428861" sldId="333"/>
        </pc:sldMkLst>
      </pc:sldChg>
      <pc:sldChg chg="del">
        <pc:chgData name="Briggs, Quinn" userId="bd4ed5c9-a142-40f7-8e5e-68f389f6aa57" providerId="ADAL" clId="{B2121D98-85CD-4C50-A234-136EBB0FDA66}" dt="2023-09-25T15:31:30.723" v="207" actId="47"/>
        <pc:sldMkLst>
          <pc:docMk/>
          <pc:sldMk cId="2955658813" sldId="334"/>
        </pc:sldMkLst>
      </pc:sldChg>
      <pc:sldChg chg="addSp delSp modSp add mod setBg modAnim">
        <pc:chgData name="Briggs, Quinn" userId="bd4ed5c9-a142-40f7-8e5e-68f389f6aa57" providerId="ADAL" clId="{B2121D98-85CD-4C50-A234-136EBB0FDA66}" dt="2023-09-25T16:23:38.342" v="1834"/>
        <pc:sldMkLst>
          <pc:docMk/>
          <pc:sldMk cId="1484147846" sldId="335"/>
        </pc:sldMkLst>
        <pc:spChg chg="mod">
          <ac:chgData name="Briggs, Quinn" userId="bd4ed5c9-a142-40f7-8e5e-68f389f6aa57" providerId="ADAL" clId="{B2121D98-85CD-4C50-A234-136EBB0FDA66}" dt="2023-09-25T15:49:37.706" v="274" actId="26606"/>
          <ac:spMkLst>
            <pc:docMk/>
            <pc:sldMk cId="1484147846" sldId="335"/>
            <ac:spMk id="2" creationId="{B7A9354B-3343-4C49-848A-43FA0756CBC0}"/>
          </ac:spMkLst>
        </pc:spChg>
        <pc:spChg chg="add del mod">
          <ac:chgData name="Briggs, Quinn" userId="bd4ed5c9-a142-40f7-8e5e-68f389f6aa57" providerId="ADAL" clId="{B2121D98-85CD-4C50-A234-136EBB0FDA66}" dt="2023-09-25T15:53:31.109" v="425"/>
          <ac:spMkLst>
            <pc:docMk/>
            <pc:sldMk cId="1484147846" sldId="335"/>
            <ac:spMk id="3" creationId="{95EF62BC-DDC7-226C-B27E-0DCB49412E98}"/>
          </ac:spMkLst>
        </pc:spChg>
        <pc:spChg chg="add mod">
          <ac:chgData name="Briggs, Quinn" userId="bd4ed5c9-a142-40f7-8e5e-68f389f6aa57" providerId="ADAL" clId="{B2121D98-85CD-4C50-A234-136EBB0FDA66}" dt="2023-09-25T15:55:37.388" v="691" actId="1076"/>
          <ac:spMkLst>
            <pc:docMk/>
            <pc:sldMk cId="1484147846" sldId="335"/>
            <ac:spMk id="4" creationId="{5F9E284C-8C02-CE6E-CC4F-A466CE4672BD}"/>
          </ac:spMkLst>
        </pc:spChg>
        <pc:spChg chg="mod">
          <ac:chgData name="Briggs, Quinn" userId="bd4ed5c9-a142-40f7-8e5e-68f389f6aa57" providerId="ADAL" clId="{B2121D98-85CD-4C50-A234-136EBB0FDA66}" dt="2023-09-25T15:49:37.706" v="274" actId="26606"/>
          <ac:spMkLst>
            <pc:docMk/>
            <pc:sldMk cId="1484147846" sldId="335"/>
            <ac:spMk id="7" creationId="{E8A19B34-09B7-6A66-A65F-0DB1A6B5C5B6}"/>
          </ac:spMkLst>
        </pc:spChg>
        <pc:spChg chg="mod ord">
          <ac:chgData name="Briggs, Quinn" userId="bd4ed5c9-a142-40f7-8e5e-68f389f6aa57" providerId="ADAL" clId="{B2121D98-85CD-4C50-A234-136EBB0FDA66}" dt="2023-09-25T15:51:32.468" v="279" actId="6549"/>
          <ac:spMkLst>
            <pc:docMk/>
            <pc:sldMk cId="1484147846" sldId="335"/>
            <ac:spMk id="8" creationId="{A731C632-F348-FD43-D773-59F0AC640EBB}"/>
          </ac:spMkLst>
        </pc:spChg>
        <pc:spChg chg="add">
          <ac:chgData name="Briggs, Quinn" userId="bd4ed5c9-a142-40f7-8e5e-68f389f6aa57" providerId="ADAL" clId="{B2121D98-85CD-4C50-A234-136EBB0FDA66}" dt="2023-09-25T15:49:37.706" v="274" actId="26606"/>
          <ac:spMkLst>
            <pc:docMk/>
            <pc:sldMk cId="1484147846" sldId="335"/>
            <ac:spMk id="10" creationId="{333F0879-3DA0-4CB8-B35E-A0AD42558191}"/>
          </ac:spMkLst>
        </pc:spChg>
        <pc:spChg chg="del">
          <ac:chgData name="Briggs, Quinn" userId="bd4ed5c9-a142-40f7-8e5e-68f389f6aa57" providerId="ADAL" clId="{B2121D98-85CD-4C50-A234-136EBB0FDA66}" dt="2023-09-25T15:49:26.989" v="271" actId="478"/>
          <ac:spMkLst>
            <pc:docMk/>
            <pc:sldMk cId="1484147846" sldId="335"/>
            <ac:spMk id="14" creationId="{01BEEFEA-4A6B-872F-22A8-3DF0F746E0CD}"/>
          </ac:spMkLst>
        </pc:spChg>
        <pc:spChg chg="add">
          <ac:chgData name="Briggs, Quinn" userId="bd4ed5c9-a142-40f7-8e5e-68f389f6aa57" providerId="ADAL" clId="{B2121D98-85CD-4C50-A234-136EBB0FDA66}" dt="2023-09-25T15:49:37.706" v="274" actId="26606"/>
          <ac:spMkLst>
            <pc:docMk/>
            <pc:sldMk cId="1484147846" sldId="335"/>
            <ac:spMk id="15" creationId="{324D2183-F388-476E-92A9-D6639D698580}"/>
          </ac:spMkLst>
        </pc:spChg>
        <pc:spChg chg="add">
          <ac:chgData name="Briggs, Quinn" userId="bd4ed5c9-a142-40f7-8e5e-68f389f6aa57" providerId="ADAL" clId="{B2121D98-85CD-4C50-A234-136EBB0FDA66}" dt="2023-09-25T15:49:37.706" v="274" actId="26606"/>
          <ac:spMkLst>
            <pc:docMk/>
            <pc:sldMk cId="1484147846" sldId="335"/>
            <ac:spMk id="17" creationId="{243462E7-1698-4B21-BE89-AEFAC7C2FEFA}"/>
          </ac:spMkLst>
        </pc:spChg>
        <pc:spChg chg="add">
          <ac:chgData name="Briggs, Quinn" userId="bd4ed5c9-a142-40f7-8e5e-68f389f6aa57" providerId="ADAL" clId="{B2121D98-85CD-4C50-A234-136EBB0FDA66}" dt="2023-09-25T15:49:37.706" v="274" actId="26606"/>
          <ac:spMkLst>
            <pc:docMk/>
            <pc:sldMk cId="1484147846" sldId="335"/>
            <ac:spMk id="19" creationId="{6C22FCAC-D7EC-4A52-B153-FF761E2235B3}"/>
          </ac:spMkLst>
        </pc:spChg>
        <pc:picChg chg="mod">
          <ac:chgData name="Briggs, Quinn" userId="bd4ed5c9-a142-40f7-8e5e-68f389f6aa57" providerId="ADAL" clId="{B2121D98-85CD-4C50-A234-136EBB0FDA66}" dt="2023-09-25T15:52:00.154" v="283" actId="1076"/>
          <ac:picMkLst>
            <pc:docMk/>
            <pc:sldMk cId="1484147846" sldId="335"/>
            <ac:picMk id="6" creationId="{169C0F16-0D4C-273C-664E-29F969F64225}"/>
          </ac:picMkLst>
        </pc:picChg>
        <pc:cxnChg chg="del">
          <ac:chgData name="Briggs, Quinn" userId="bd4ed5c9-a142-40f7-8e5e-68f389f6aa57" providerId="ADAL" clId="{B2121D98-85CD-4C50-A234-136EBB0FDA66}" dt="2023-09-25T15:49:31.450" v="273" actId="478"/>
          <ac:cxnSpMkLst>
            <pc:docMk/>
            <pc:sldMk cId="1484147846" sldId="335"/>
            <ac:cxnSpMk id="13" creationId="{60EF773E-093B-0811-5DAD-45A00D802360}"/>
          </ac:cxnSpMkLst>
        </pc:cxnChg>
      </pc:sldChg>
      <pc:sldChg chg="del">
        <pc:chgData name="Briggs, Quinn" userId="bd4ed5c9-a142-40f7-8e5e-68f389f6aa57" providerId="ADAL" clId="{B2121D98-85CD-4C50-A234-136EBB0FDA66}" dt="2023-09-25T15:31:30.723" v="207" actId="47"/>
        <pc:sldMkLst>
          <pc:docMk/>
          <pc:sldMk cId="2625129871" sldId="335"/>
        </pc:sldMkLst>
      </pc:sldChg>
      <pc:sldChg chg="del">
        <pc:chgData name="Briggs, Quinn" userId="bd4ed5c9-a142-40f7-8e5e-68f389f6aa57" providerId="ADAL" clId="{B2121D98-85CD-4C50-A234-136EBB0FDA66}" dt="2023-09-25T15:31:30.723" v="207" actId="47"/>
        <pc:sldMkLst>
          <pc:docMk/>
          <pc:sldMk cId="4260173139" sldId="336"/>
        </pc:sldMkLst>
      </pc:sldChg>
      <pc:sldChg chg="addSp delSp add mod setBg delDesignElem">
        <pc:chgData name="Briggs, Quinn" userId="bd4ed5c9-a142-40f7-8e5e-68f389f6aa57" providerId="ADAL" clId="{B2121D98-85CD-4C50-A234-136EBB0FDA66}" dt="2023-09-25T15:47:13.114" v="265" actId="26606"/>
        <pc:sldMkLst>
          <pc:docMk/>
          <pc:sldMk cId="814681342" sldId="337"/>
        </pc:sldMkLst>
        <pc:spChg chg="add">
          <ac:chgData name="Briggs, Quinn" userId="bd4ed5c9-a142-40f7-8e5e-68f389f6aa57" providerId="ADAL" clId="{B2121D98-85CD-4C50-A234-136EBB0FDA66}" dt="2023-09-25T15:47:13.114" v="265" actId="26606"/>
          <ac:spMkLst>
            <pc:docMk/>
            <pc:sldMk cId="814681342" sldId="337"/>
            <ac:spMk id="1038" creationId="{1CD07172-CD61-45EB-BEE3-F644503E5C8A}"/>
          </ac:spMkLst>
        </pc:spChg>
        <pc:spChg chg="add">
          <ac:chgData name="Briggs, Quinn" userId="bd4ed5c9-a142-40f7-8e5e-68f389f6aa57" providerId="ADAL" clId="{B2121D98-85CD-4C50-A234-136EBB0FDA66}" dt="2023-09-25T15:47:13.114" v="265" actId="26606"/>
          <ac:spMkLst>
            <pc:docMk/>
            <pc:sldMk cId="814681342" sldId="337"/>
            <ac:spMk id="1040" creationId="{1EADA5DB-ED12-413A-AAB5-6A8D1152E6C4}"/>
          </ac:spMkLst>
        </pc:spChg>
        <pc:spChg chg="add">
          <ac:chgData name="Briggs, Quinn" userId="bd4ed5c9-a142-40f7-8e5e-68f389f6aa57" providerId="ADAL" clId="{B2121D98-85CD-4C50-A234-136EBB0FDA66}" dt="2023-09-25T15:47:13.114" v="265" actId="26606"/>
          <ac:spMkLst>
            <pc:docMk/>
            <pc:sldMk cId="814681342" sldId="337"/>
            <ac:spMk id="1042" creationId="{8BA45E5C-ACB9-49E8-B4DB-5255C2376673}"/>
          </ac:spMkLst>
        </pc:spChg>
        <pc:spChg chg="add">
          <ac:chgData name="Briggs, Quinn" userId="bd4ed5c9-a142-40f7-8e5e-68f389f6aa57" providerId="ADAL" clId="{B2121D98-85CD-4C50-A234-136EBB0FDA66}" dt="2023-09-25T15:47:13.114" v="265" actId="26606"/>
          <ac:spMkLst>
            <pc:docMk/>
            <pc:sldMk cId="814681342" sldId="337"/>
            <ac:spMk id="1047" creationId="{857E618C-1D7B-4A51-90C1-6106CD8A1AE7}"/>
          </ac:spMkLst>
        </pc:spChg>
        <pc:spChg chg="del">
          <ac:chgData name="Briggs, Quinn" userId="bd4ed5c9-a142-40f7-8e5e-68f389f6aa57" providerId="ADAL" clId="{B2121D98-85CD-4C50-A234-136EBB0FDA66}" dt="2023-09-25T15:47:06.930" v="264"/>
          <ac:spMkLst>
            <pc:docMk/>
            <pc:sldMk cId="814681342" sldId="337"/>
            <ac:spMk id="1058" creationId="{1CD07172-CD61-45EB-BEE3-F644503E5C8A}"/>
          </ac:spMkLst>
        </pc:spChg>
        <pc:spChg chg="del">
          <ac:chgData name="Briggs, Quinn" userId="bd4ed5c9-a142-40f7-8e5e-68f389f6aa57" providerId="ADAL" clId="{B2121D98-85CD-4C50-A234-136EBB0FDA66}" dt="2023-09-25T15:47:06.930" v="264"/>
          <ac:spMkLst>
            <pc:docMk/>
            <pc:sldMk cId="814681342" sldId="337"/>
            <ac:spMk id="1060" creationId="{1EADA5DB-ED12-413A-AAB5-6A8D1152E6C4}"/>
          </ac:spMkLst>
        </pc:spChg>
        <pc:spChg chg="del">
          <ac:chgData name="Briggs, Quinn" userId="bd4ed5c9-a142-40f7-8e5e-68f389f6aa57" providerId="ADAL" clId="{B2121D98-85CD-4C50-A234-136EBB0FDA66}" dt="2023-09-25T15:47:06.930" v="264"/>
          <ac:spMkLst>
            <pc:docMk/>
            <pc:sldMk cId="814681342" sldId="337"/>
            <ac:spMk id="1062" creationId="{8BA45E5C-ACB9-49E8-B4DB-5255C2376673}"/>
          </ac:spMkLst>
        </pc:spChg>
        <pc:spChg chg="del">
          <ac:chgData name="Briggs, Quinn" userId="bd4ed5c9-a142-40f7-8e5e-68f389f6aa57" providerId="ADAL" clId="{B2121D98-85CD-4C50-A234-136EBB0FDA66}" dt="2023-09-25T15:47:06.930" v="264"/>
          <ac:spMkLst>
            <pc:docMk/>
            <pc:sldMk cId="814681342" sldId="337"/>
            <ac:spMk id="1064" creationId="{857E618C-1D7B-4A51-90C1-6106CD8A1AE7}"/>
          </ac:spMkLst>
        </pc:spChg>
        <pc:grpChg chg="add">
          <ac:chgData name="Briggs, Quinn" userId="bd4ed5c9-a142-40f7-8e5e-68f389f6aa57" providerId="ADAL" clId="{B2121D98-85CD-4C50-A234-136EBB0FDA66}" dt="2023-09-25T15:47:13.114" v="265" actId="26606"/>
          <ac:grpSpMkLst>
            <pc:docMk/>
            <pc:sldMk cId="814681342" sldId="337"/>
            <ac:grpSpMk id="1033" creationId="{749C117F-F390-437B-ADB0-57E87EFF34F5}"/>
          </ac:grpSpMkLst>
        </pc:grpChg>
        <pc:grpChg chg="del">
          <ac:chgData name="Briggs, Quinn" userId="bd4ed5c9-a142-40f7-8e5e-68f389f6aa57" providerId="ADAL" clId="{B2121D98-85CD-4C50-A234-136EBB0FDA66}" dt="2023-09-25T15:47:06.930" v="264"/>
          <ac:grpSpMkLst>
            <pc:docMk/>
            <pc:sldMk cId="814681342" sldId="337"/>
            <ac:grpSpMk id="1050" creationId="{749C117F-F390-437B-ADB0-57E87EFF34F5}"/>
          </ac:grpSpMkLst>
        </pc:grpChg>
        <pc:cxnChg chg="add">
          <ac:chgData name="Briggs, Quinn" userId="bd4ed5c9-a142-40f7-8e5e-68f389f6aa57" providerId="ADAL" clId="{B2121D98-85CD-4C50-A234-136EBB0FDA66}" dt="2023-09-25T15:47:13.114" v="265" actId="26606"/>
          <ac:cxnSpMkLst>
            <pc:docMk/>
            <pc:sldMk cId="814681342" sldId="337"/>
            <ac:cxnSpMk id="1032" creationId="{20742BC3-654B-4E41-9A6A-73A42E477639}"/>
          </ac:cxnSpMkLst>
        </pc:cxnChg>
        <pc:cxnChg chg="del">
          <ac:chgData name="Briggs, Quinn" userId="bd4ed5c9-a142-40f7-8e5e-68f389f6aa57" providerId="ADAL" clId="{B2121D98-85CD-4C50-A234-136EBB0FDA66}" dt="2023-09-25T15:47:06.930" v="264"/>
          <ac:cxnSpMkLst>
            <pc:docMk/>
            <pc:sldMk cId="814681342" sldId="337"/>
            <ac:cxnSpMk id="1056" creationId="{20742BC3-654B-4E41-9A6A-73A42E477639}"/>
          </ac:cxnSpMkLst>
        </pc:cxnChg>
      </pc:sldChg>
      <pc:sldChg chg="delSp add del setBg delDesignElem">
        <pc:chgData name="Briggs, Quinn" userId="bd4ed5c9-a142-40f7-8e5e-68f389f6aa57" providerId="ADAL" clId="{B2121D98-85CD-4C50-A234-136EBB0FDA66}" dt="2023-09-25T15:39:48.812" v="223" actId="47"/>
        <pc:sldMkLst>
          <pc:docMk/>
          <pc:sldMk cId="3769540977" sldId="357"/>
        </pc:sldMkLst>
        <pc:spChg chg="del">
          <ac:chgData name="Briggs, Quinn" userId="bd4ed5c9-a142-40f7-8e5e-68f389f6aa57" providerId="ADAL" clId="{B2121D98-85CD-4C50-A234-136EBB0FDA66}" dt="2023-09-25T15:32:45.812" v="213"/>
          <ac:spMkLst>
            <pc:docMk/>
            <pc:sldMk cId="3769540977" sldId="357"/>
            <ac:spMk id="15" creationId="{5D5E0904-721C-4D68-9EB8-1C9752E329A7}"/>
          </ac:spMkLst>
        </pc:spChg>
      </pc:sldChg>
      <pc:sldChg chg="delSp add del setBg delDesignElem">
        <pc:chgData name="Briggs, Quinn" userId="bd4ed5c9-a142-40f7-8e5e-68f389f6aa57" providerId="ADAL" clId="{B2121D98-85CD-4C50-A234-136EBB0FDA66}" dt="2023-09-25T15:39:48.812" v="223" actId="47"/>
        <pc:sldMkLst>
          <pc:docMk/>
          <pc:sldMk cId="101473672" sldId="358"/>
        </pc:sldMkLst>
        <pc:spChg chg="del">
          <ac:chgData name="Briggs, Quinn" userId="bd4ed5c9-a142-40f7-8e5e-68f389f6aa57" providerId="ADAL" clId="{B2121D98-85CD-4C50-A234-136EBB0FDA66}" dt="2023-09-25T15:32:45.812" v="213"/>
          <ac:spMkLst>
            <pc:docMk/>
            <pc:sldMk cId="101473672" sldId="358"/>
            <ac:spMk id="14" creationId="{5D5E0904-721C-4D68-9EB8-1C9752E329A7}"/>
          </ac:spMkLst>
        </pc:spChg>
      </pc:sldChg>
      <pc:sldChg chg="delSp add del setBg delDesignElem">
        <pc:chgData name="Briggs, Quinn" userId="bd4ed5c9-a142-40f7-8e5e-68f389f6aa57" providerId="ADAL" clId="{B2121D98-85CD-4C50-A234-136EBB0FDA66}" dt="2023-09-25T15:39:48.812" v="223" actId="47"/>
        <pc:sldMkLst>
          <pc:docMk/>
          <pc:sldMk cId="2364575847" sldId="359"/>
        </pc:sldMkLst>
        <pc:spChg chg="del">
          <ac:chgData name="Briggs, Quinn" userId="bd4ed5c9-a142-40f7-8e5e-68f389f6aa57" providerId="ADAL" clId="{B2121D98-85CD-4C50-A234-136EBB0FDA66}" dt="2023-09-25T15:32:45.812" v="213"/>
          <ac:spMkLst>
            <pc:docMk/>
            <pc:sldMk cId="2364575847" sldId="359"/>
            <ac:spMk id="10" creationId="{5D5E0904-721C-4D68-9EB8-1C9752E329A7}"/>
          </ac:spMkLst>
        </pc:spChg>
      </pc:sldChg>
      <pc:sldChg chg="delSp add del setBg delDesignElem">
        <pc:chgData name="Briggs, Quinn" userId="bd4ed5c9-a142-40f7-8e5e-68f389f6aa57" providerId="ADAL" clId="{B2121D98-85CD-4C50-A234-136EBB0FDA66}" dt="2023-09-25T15:39:48.812" v="223" actId="47"/>
        <pc:sldMkLst>
          <pc:docMk/>
          <pc:sldMk cId="2310023282" sldId="360"/>
        </pc:sldMkLst>
        <pc:spChg chg="del">
          <ac:chgData name="Briggs, Quinn" userId="bd4ed5c9-a142-40f7-8e5e-68f389f6aa57" providerId="ADAL" clId="{B2121D98-85CD-4C50-A234-136EBB0FDA66}" dt="2023-09-25T15:32:45.812" v="213"/>
          <ac:spMkLst>
            <pc:docMk/>
            <pc:sldMk cId="2310023282" sldId="360"/>
            <ac:spMk id="9" creationId="{5D5E0904-721C-4D68-9EB8-1C9752E329A7}"/>
          </ac:spMkLst>
        </pc:spChg>
      </pc:sldChg>
      <pc:sldChg chg="addSp modSp new">
        <pc:chgData name="Briggs, Quinn" userId="bd4ed5c9-a142-40f7-8e5e-68f389f6aa57" providerId="ADAL" clId="{B2121D98-85CD-4C50-A234-136EBB0FDA66}" dt="2023-09-25T15:37:37.311" v="222" actId="1076"/>
        <pc:sldMkLst>
          <pc:docMk/>
          <pc:sldMk cId="1652718355" sldId="361"/>
        </pc:sldMkLst>
        <pc:picChg chg="add mod">
          <ac:chgData name="Briggs, Quinn" userId="bd4ed5c9-a142-40f7-8e5e-68f389f6aa57" providerId="ADAL" clId="{B2121D98-85CD-4C50-A234-136EBB0FDA66}" dt="2023-09-25T15:37:37.311" v="222" actId="1076"/>
          <ac:picMkLst>
            <pc:docMk/>
            <pc:sldMk cId="1652718355" sldId="361"/>
            <ac:picMk id="2050" creationId="{91BE82E0-F443-71ED-9CEB-4B218A421D52}"/>
          </ac:picMkLst>
        </pc:picChg>
      </pc:sldChg>
      <pc:sldChg chg="addSp modSp new mod setBg">
        <pc:chgData name="Briggs, Quinn" userId="bd4ed5c9-a142-40f7-8e5e-68f389f6aa57" providerId="ADAL" clId="{B2121D98-85CD-4C50-A234-136EBB0FDA66}" dt="2023-09-25T15:40:42.876" v="241" actId="27614"/>
        <pc:sldMkLst>
          <pc:docMk/>
          <pc:sldMk cId="552249610" sldId="362"/>
        </pc:sldMkLst>
        <pc:spChg chg="mod">
          <ac:chgData name="Briggs, Quinn" userId="bd4ed5c9-a142-40f7-8e5e-68f389f6aa57" providerId="ADAL" clId="{B2121D98-85CD-4C50-A234-136EBB0FDA66}" dt="2023-09-25T15:40:36.021" v="240" actId="26606"/>
          <ac:spMkLst>
            <pc:docMk/>
            <pc:sldMk cId="552249610" sldId="362"/>
            <ac:spMk id="2" creationId="{7578751B-493A-EE38-0230-65AE5C1FB77C}"/>
          </ac:spMkLst>
        </pc:spChg>
        <pc:spChg chg="add">
          <ac:chgData name="Briggs, Quinn" userId="bd4ed5c9-a142-40f7-8e5e-68f389f6aa57" providerId="ADAL" clId="{B2121D98-85CD-4C50-A234-136EBB0FDA66}" dt="2023-09-25T15:40:36.021" v="240" actId="26606"/>
          <ac:spMkLst>
            <pc:docMk/>
            <pc:sldMk cId="552249610" sldId="362"/>
            <ac:spMk id="17" creationId="{1CD07172-CD61-45EB-BEE3-F644503E5C8A}"/>
          </ac:spMkLst>
        </pc:spChg>
        <pc:spChg chg="add">
          <ac:chgData name="Briggs, Quinn" userId="bd4ed5c9-a142-40f7-8e5e-68f389f6aa57" providerId="ADAL" clId="{B2121D98-85CD-4C50-A234-136EBB0FDA66}" dt="2023-09-25T15:40:36.021" v="240" actId="26606"/>
          <ac:spMkLst>
            <pc:docMk/>
            <pc:sldMk cId="552249610" sldId="362"/>
            <ac:spMk id="19" creationId="{1EADA5DB-ED12-413A-AAB5-6A8D1152E6C4}"/>
          </ac:spMkLst>
        </pc:spChg>
        <pc:spChg chg="add">
          <ac:chgData name="Briggs, Quinn" userId="bd4ed5c9-a142-40f7-8e5e-68f389f6aa57" providerId="ADAL" clId="{B2121D98-85CD-4C50-A234-136EBB0FDA66}" dt="2023-09-25T15:40:36.021" v="240" actId="26606"/>
          <ac:spMkLst>
            <pc:docMk/>
            <pc:sldMk cId="552249610" sldId="362"/>
            <ac:spMk id="21" creationId="{8BA45E5C-ACB9-49E8-B4DB-5255C2376673}"/>
          </ac:spMkLst>
        </pc:spChg>
        <pc:spChg chg="add">
          <ac:chgData name="Briggs, Quinn" userId="bd4ed5c9-a142-40f7-8e5e-68f389f6aa57" providerId="ADAL" clId="{B2121D98-85CD-4C50-A234-136EBB0FDA66}" dt="2023-09-25T15:40:36.021" v="240" actId="26606"/>
          <ac:spMkLst>
            <pc:docMk/>
            <pc:sldMk cId="552249610" sldId="362"/>
            <ac:spMk id="23" creationId="{857E618C-1D7B-4A51-90C1-6106CD8A1AE7}"/>
          </ac:spMkLst>
        </pc:spChg>
        <pc:grpChg chg="add">
          <ac:chgData name="Briggs, Quinn" userId="bd4ed5c9-a142-40f7-8e5e-68f389f6aa57" providerId="ADAL" clId="{B2121D98-85CD-4C50-A234-136EBB0FDA66}" dt="2023-09-25T15:40:36.021" v="240" actId="26606"/>
          <ac:grpSpMkLst>
            <pc:docMk/>
            <pc:sldMk cId="552249610" sldId="362"/>
            <ac:grpSpMk id="9" creationId="{749C117F-F390-437B-ADB0-57E87EFF34F5}"/>
          </ac:grpSpMkLst>
        </pc:grpChg>
        <pc:picChg chg="add mod">
          <ac:chgData name="Briggs, Quinn" userId="bd4ed5c9-a142-40f7-8e5e-68f389f6aa57" providerId="ADAL" clId="{B2121D98-85CD-4C50-A234-136EBB0FDA66}" dt="2023-09-25T15:40:42.876" v="241" actId="27614"/>
          <ac:picMkLst>
            <pc:docMk/>
            <pc:sldMk cId="552249610" sldId="362"/>
            <ac:picMk id="4" creationId="{D69D881D-751B-0796-B738-23A2D84110BC}"/>
          </ac:picMkLst>
        </pc:picChg>
        <pc:cxnChg chg="add">
          <ac:chgData name="Briggs, Quinn" userId="bd4ed5c9-a142-40f7-8e5e-68f389f6aa57" providerId="ADAL" clId="{B2121D98-85CD-4C50-A234-136EBB0FDA66}" dt="2023-09-25T15:40:36.021" v="240" actId="26606"/>
          <ac:cxnSpMkLst>
            <pc:docMk/>
            <pc:sldMk cId="552249610" sldId="362"/>
            <ac:cxnSpMk id="15" creationId="{20742BC3-654B-4E41-9A6A-73A42E477639}"/>
          </ac:cxnSpMkLst>
        </pc:cxnChg>
      </pc:sldChg>
      <pc:sldChg chg="addSp delSp modSp add mod setBg delDesignElem">
        <pc:chgData name="Briggs, Quinn" userId="bd4ed5c9-a142-40f7-8e5e-68f389f6aa57" providerId="ADAL" clId="{B2121D98-85CD-4C50-A234-136EBB0FDA66}" dt="2023-09-25T15:41:17.271" v="247" actId="27614"/>
        <pc:sldMkLst>
          <pc:docMk/>
          <pc:sldMk cId="2799407390" sldId="363"/>
        </pc:sldMkLst>
        <pc:spChg chg="del">
          <ac:chgData name="Briggs, Quinn" userId="bd4ed5c9-a142-40f7-8e5e-68f389f6aa57" providerId="ADAL" clId="{B2121D98-85CD-4C50-A234-136EBB0FDA66}" dt="2023-09-25T15:40:45.541" v="243"/>
          <ac:spMkLst>
            <pc:docMk/>
            <pc:sldMk cId="2799407390" sldId="363"/>
            <ac:spMk id="17" creationId="{1CD07172-CD61-45EB-BEE3-F644503E5C8A}"/>
          </ac:spMkLst>
        </pc:spChg>
        <pc:spChg chg="add">
          <ac:chgData name="Briggs, Quinn" userId="bd4ed5c9-a142-40f7-8e5e-68f389f6aa57" providerId="ADAL" clId="{B2121D98-85CD-4C50-A234-136EBB0FDA66}" dt="2023-09-25T15:41:12.763" v="246" actId="26606"/>
          <ac:spMkLst>
            <pc:docMk/>
            <pc:sldMk cId="2799407390" sldId="363"/>
            <ac:spMk id="18" creationId="{1CD07172-CD61-45EB-BEE3-F644503E5C8A}"/>
          </ac:spMkLst>
        </pc:spChg>
        <pc:spChg chg="del">
          <ac:chgData name="Briggs, Quinn" userId="bd4ed5c9-a142-40f7-8e5e-68f389f6aa57" providerId="ADAL" clId="{B2121D98-85CD-4C50-A234-136EBB0FDA66}" dt="2023-09-25T15:40:45.541" v="243"/>
          <ac:spMkLst>
            <pc:docMk/>
            <pc:sldMk cId="2799407390" sldId="363"/>
            <ac:spMk id="19" creationId="{1EADA5DB-ED12-413A-AAB5-6A8D1152E6C4}"/>
          </ac:spMkLst>
        </pc:spChg>
        <pc:spChg chg="add">
          <ac:chgData name="Briggs, Quinn" userId="bd4ed5c9-a142-40f7-8e5e-68f389f6aa57" providerId="ADAL" clId="{B2121D98-85CD-4C50-A234-136EBB0FDA66}" dt="2023-09-25T15:41:12.763" v="246" actId="26606"/>
          <ac:spMkLst>
            <pc:docMk/>
            <pc:sldMk cId="2799407390" sldId="363"/>
            <ac:spMk id="20" creationId="{1EADA5DB-ED12-413A-AAB5-6A8D1152E6C4}"/>
          </ac:spMkLst>
        </pc:spChg>
        <pc:spChg chg="del">
          <ac:chgData name="Briggs, Quinn" userId="bd4ed5c9-a142-40f7-8e5e-68f389f6aa57" providerId="ADAL" clId="{B2121D98-85CD-4C50-A234-136EBB0FDA66}" dt="2023-09-25T15:40:45.541" v="243"/>
          <ac:spMkLst>
            <pc:docMk/>
            <pc:sldMk cId="2799407390" sldId="363"/>
            <ac:spMk id="21" creationId="{8BA45E5C-ACB9-49E8-B4DB-5255C2376673}"/>
          </ac:spMkLst>
        </pc:spChg>
        <pc:spChg chg="add">
          <ac:chgData name="Briggs, Quinn" userId="bd4ed5c9-a142-40f7-8e5e-68f389f6aa57" providerId="ADAL" clId="{B2121D98-85CD-4C50-A234-136EBB0FDA66}" dt="2023-09-25T15:41:12.763" v="246" actId="26606"/>
          <ac:spMkLst>
            <pc:docMk/>
            <pc:sldMk cId="2799407390" sldId="363"/>
            <ac:spMk id="22" creationId="{8BA45E5C-ACB9-49E8-B4DB-5255C2376673}"/>
          </ac:spMkLst>
        </pc:spChg>
        <pc:spChg chg="del">
          <ac:chgData name="Briggs, Quinn" userId="bd4ed5c9-a142-40f7-8e5e-68f389f6aa57" providerId="ADAL" clId="{B2121D98-85CD-4C50-A234-136EBB0FDA66}" dt="2023-09-25T15:40:45.541" v="243"/>
          <ac:spMkLst>
            <pc:docMk/>
            <pc:sldMk cId="2799407390" sldId="363"/>
            <ac:spMk id="23" creationId="{857E618C-1D7B-4A51-90C1-6106CD8A1AE7}"/>
          </ac:spMkLst>
        </pc:spChg>
        <pc:spChg chg="add">
          <ac:chgData name="Briggs, Quinn" userId="bd4ed5c9-a142-40f7-8e5e-68f389f6aa57" providerId="ADAL" clId="{B2121D98-85CD-4C50-A234-136EBB0FDA66}" dt="2023-09-25T15:41:12.763" v="246" actId="26606"/>
          <ac:spMkLst>
            <pc:docMk/>
            <pc:sldMk cId="2799407390" sldId="363"/>
            <ac:spMk id="24" creationId="{857E618C-1D7B-4A51-90C1-6106CD8A1AE7}"/>
          </ac:spMkLst>
        </pc:spChg>
        <pc:grpChg chg="del">
          <ac:chgData name="Briggs, Quinn" userId="bd4ed5c9-a142-40f7-8e5e-68f389f6aa57" providerId="ADAL" clId="{B2121D98-85CD-4C50-A234-136EBB0FDA66}" dt="2023-09-25T15:40:45.541" v="243"/>
          <ac:grpSpMkLst>
            <pc:docMk/>
            <pc:sldMk cId="2799407390" sldId="363"/>
            <ac:grpSpMk id="9" creationId="{749C117F-F390-437B-ADB0-57E87EFF34F5}"/>
          </ac:grpSpMkLst>
        </pc:grpChg>
        <pc:grpChg chg="add">
          <ac:chgData name="Briggs, Quinn" userId="bd4ed5c9-a142-40f7-8e5e-68f389f6aa57" providerId="ADAL" clId="{B2121D98-85CD-4C50-A234-136EBB0FDA66}" dt="2023-09-25T15:41:12.763" v="246" actId="26606"/>
          <ac:grpSpMkLst>
            <pc:docMk/>
            <pc:sldMk cId="2799407390" sldId="363"/>
            <ac:grpSpMk id="10" creationId="{749C117F-F390-437B-ADB0-57E87EFF34F5}"/>
          </ac:grpSpMkLst>
        </pc:grpChg>
        <pc:picChg chg="del">
          <ac:chgData name="Briggs, Quinn" userId="bd4ed5c9-a142-40f7-8e5e-68f389f6aa57" providerId="ADAL" clId="{B2121D98-85CD-4C50-A234-136EBB0FDA66}" dt="2023-09-25T15:41:08.963" v="244" actId="478"/>
          <ac:picMkLst>
            <pc:docMk/>
            <pc:sldMk cId="2799407390" sldId="363"/>
            <ac:picMk id="4" creationId="{D69D881D-751B-0796-B738-23A2D84110BC}"/>
          </ac:picMkLst>
        </pc:picChg>
        <pc:picChg chg="add mod">
          <ac:chgData name="Briggs, Quinn" userId="bd4ed5c9-a142-40f7-8e5e-68f389f6aa57" providerId="ADAL" clId="{B2121D98-85CD-4C50-A234-136EBB0FDA66}" dt="2023-09-25T15:41:17.271" v="247" actId="27614"/>
          <ac:picMkLst>
            <pc:docMk/>
            <pc:sldMk cId="2799407390" sldId="363"/>
            <ac:picMk id="5" creationId="{3B331EA6-36BB-7FC2-C786-3BED143797A9}"/>
          </ac:picMkLst>
        </pc:picChg>
        <pc:cxnChg chg="del">
          <ac:chgData name="Briggs, Quinn" userId="bd4ed5c9-a142-40f7-8e5e-68f389f6aa57" providerId="ADAL" clId="{B2121D98-85CD-4C50-A234-136EBB0FDA66}" dt="2023-09-25T15:40:45.541" v="243"/>
          <ac:cxnSpMkLst>
            <pc:docMk/>
            <pc:sldMk cId="2799407390" sldId="363"/>
            <ac:cxnSpMk id="15" creationId="{20742BC3-654B-4E41-9A6A-73A42E477639}"/>
          </ac:cxnSpMkLst>
        </pc:cxnChg>
        <pc:cxnChg chg="add">
          <ac:chgData name="Briggs, Quinn" userId="bd4ed5c9-a142-40f7-8e5e-68f389f6aa57" providerId="ADAL" clId="{B2121D98-85CD-4C50-A234-136EBB0FDA66}" dt="2023-09-25T15:41:12.763" v="246" actId="26606"/>
          <ac:cxnSpMkLst>
            <pc:docMk/>
            <pc:sldMk cId="2799407390" sldId="363"/>
            <ac:cxnSpMk id="16" creationId="{20742BC3-654B-4E41-9A6A-73A42E477639}"/>
          </ac:cxnSpMkLst>
        </pc:cxnChg>
      </pc:sldChg>
      <pc:sldChg chg="addSp delSp modSp add mod setBg delDesignElem">
        <pc:chgData name="Briggs, Quinn" userId="bd4ed5c9-a142-40f7-8e5e-68f389f6aa57" providerId="ADAL" clId="{B2121D98-85CD-4C50-A234-136EBB0FDA66}" dt="2023-09-25T15:41:46.312" v="253" actId="27614"/>
        <pc:sldMkLst>
          <pc:docMk/>
          <pc:sldMk cId="200137246" sldId="364"/>
        </pc:sldMkLst>
        <pc:spChg chg="add">
          <ac:chgData name="Briggs, Quinn" userId="bd4ed5c9-a142-40f7-8e5e-68f389f6aa57" providerId="ADAL" clId="{B2121D98-85CD-4C50-A234-136EBB0FDA66}" dt="2023-09-25T15:41:43.111" v="252" actId="26606"/>
          <ac:spMkLst>
            <pc:docMk/>
            <pc:sldMk cId="200137246" sldId="364"/>
            <ac:spMk id="17" creationId="{1CD07172-CD61-45EB-BEE3-F644503E5C8A}"/>
          </ac:spMkLst>
        </pc:spChg>
        <pc:spChg chg="del">
          <ac:chgData name="Briggs, Quinn" userId="bd4ed5c9-a142-40f7-8e5e-68f389f6aa57" providerId="ADAL" clId="{B2121D98-85CD-4C50-A234-136EBB0FDA66}" dt="2023-09-25T15:41:20.452" v="249"/>
          <ac:spMkLst>
            <pc:docMk/>
            <pc:sldMk cId="200137246" sldId="364"/>
            <ac:spMk id="18" creationId="{1CD07172-CD61-45EB-BEE3-F644503E5C8A}"/>
          </ac:spMkLst>
        </pc:spChg>
        <pc:spChg chg="add">
          <ac:chgData name="Briggs, Quinn" userId="bd4ed5c9-a142-40f7-8e5e-68f389f6aa57" providerId="ADAL" clId="{B2121D98-85CD-4C50-A234-136EBB0FDA66}" dt="2023-09-25T15:41:43.111" v="252" actId="26606"/>
          <ac:spMkLst>
            <pc:docMk/>
            <pc:sldMk cId="200137246" sldId="364"/>
            <ac:spMk id="19" creationId="{1EADA5DB-ED12-413A-AAB5-6A8D1152E6C4}"/>
          </ac:spMkLst>
        </pc:spChg>
        <pc:spChg chg="del">
          <ac:chgData name="Briggs, Quinn" userId="bd4ed5c9-a142-40f7-8e5e-68f389f6aa57" providerId="ADAL" clId="{B2121D98-85CD-4C50-A234-136EBB0FDA66}" dt="2023-09-25T15:41:20.452" v="249"/>
          <ac:spMkLst>
            <pc:docMk/>
            <pc:sldMk cId="200137246" sldId="364"/>
            <ac:spMk id="20" creationId="{1EADA5DB-ED12-413A-AAB5-6A8D1152E6C4}"/>
          </ac:spMkLst>
        </pc:spChg>
        <pc:spChg chg="add">
          <ac:chgData name="Briggs, Quinn" userId="bd4ed5c9-a142-40f7-8e5e-68f389f6aa57" providerId="ADAL" clId="{B2121D98-85CD-4C50-A234-136EBB0FDA66}" dt="2023-09-25T15:41:43.111" v="252" actId="26606"/>
          <ac:spMkLst>
            <pc:docMk/>
            <pc:sldMk cId="200137246" sldId="364"/>
            <ac:spMk id="21" creationId="{8BA45E5C-ACB9-49E8-B4DB-5255C2376673}"/>
          </ac:spMkLst>
        </pc:spChg>
        <pc:spChg chg="del">
          <ac:chgData name="Briggs, Quinn" userId="bd4ed5c9-a142-40f7-8e5e-68f389f6aa57" providerId="ADAL" clId="{B2121D98-85CD-4C50-A234-136EBB0FDA66}" dt="2023-09-25T15:41:20.452" v="249"/>
          <ac:spMkLst>
            <pc:docMk/>
            <pc:sldMk cId="200137246" sldId="364"/>
            <ac:spMk id="22" creationId="{8BA45E5C-ACB9-49E8-B4DB-5255C2376673}"/>
          </ac:spMkLst>
        </pc:spChg>
        <pc:spChg chg="add">
          <ac:chgData name="Briggs, Quinn" userId="bd4ed5c9-a142-40f7-8e5e-68f389f6aa57" providerId="ADAL" clId="{B2121D98-85CD-4C50-A234-136EBB0FDA66}" dt="2023-09-25T15:41:43.111" v="252" actId="26606"/>
          <ac:spMkLst>
            <pc:docMk/>
            <pc:sldMk cId="200137246" sldId="364"/>
            <ac:spMk id="23" creationId="{857E618C-1D7B-4A51-90C1-6106CD8A1AE7}"/>
          </ac:spMkLst>
        </pc:spChg>
        <pc:spChg chg="del">
          <ac:chgData name="Briggs, Quinn" userId="bd4ed5c9-a142-40f7-8e5e-68f389f6aa57" providerId="ADAL" clId="{B2121D98-85CD-4C50-A234-136EBB0FDA66}" dt="2023-09-25T15:41:20.452" v="249"/>
          <ac:spMkLst>
            <pc:docMk/>
            <pc:sldMk cId="200137246" sldId="364"/>
            <ac:spMk id="24" creationId="{857E618C-1D7B-4A51-90C1-6106CD8A1AE7}"/>
          </ac:spMkLst>
        </pc:spChg>
        <pc:grpChg chg="add">
          <ac:chgData name="Briggs, Quinn" userId="bd4ed5c9-a142-40f7-8e5e-68f389f6aa57" providerId="ADAL" clId="{B2121D98-85CD-4C50-A234-136EBB0FDA66}" dt="2023-09-25T15:41:43.111" v="252" actId="26606"/>
          <ac:grpSpMkLst>
            <pc:docMk/>
            <pc:sldMk cId="200137246" sldId="364"/>
            <ac:grpSpMk id="9" creationId="{749C117F-F390-437B-ADB0-57E87EFF34F5}"/>
          </ac:grpSpMkLst>
        </pc:grpChg>
        <pc:grpChg chg="del">
          <ac:chgData name="Briggs, Quinn" userId="bd4ed5c9-a142-40f7-8e5e-68f389f6aa57" providerId="ADAL" clId="{B2121D98-85CD-4C50-A234-136EBB0FDA66}" dt="2023-09-25T15:41:20.452" v="249"/>
          <ac:grpSpMkLst>
            <pc:docMk/>
            <pc:sldMk cId="200137246" sldId="364"/>
            <ac:grpSpMk id="10" creationId="{749C117F-F390-437B-ADB0-57E87EFF34F5}"/>
          </ac:grpSpMkLst>
        </pc:grpChg>
        <pc:picChg chg="add mod">
          <ac:chgData name="Briggs, Quinn" userId="bd4ed5c9-a142-40f7-8e5e-68f389f6aa57" providerId="ADAL" clId="{B2121D98-85CD-4C50-A234-136EBB0FDA66}" dt="2023-09-25T15:41:46.312" v="253" actId="27614"/>
          <ac:picMkLst>
            <pc:docMk/>
            <pc:sldMk cId="200137246" sldId="364"/>
            <ac:picMk id="4" creationId="{12AE1FEF-3412-69C7-4B57-257E0418E8CB}"/>
          </ac:picMkLst>
        </pc:picChg>
        <pc:picChg chg="del">
          <ac:chgData name="Briggs, Quinn" userId="bd4ed5c9-a142-40f7-8e5e-68f389f6aa57" providerId="ADAL" clId="{B2121D98-85CD-4C50-A234-136EBB0FDA66}" dt="2023-09-25T15:41:36.213" v="250" actId="478"/>
          <ac:picMkLst>
            <pc:docMk/>
            <pc:sldMk cId="200137246" sldId="364"/>
            <ac:picMk id="5" creationId="{3B331EA6-36BB-7FC2-C786-3BED143797A9}"/>
          </ac:picMkLst>
        </pc:picChg>
        <pc:cxnChg chg="add">
          <ac:chgData name="Briggs, Quinn" userId="bd4ed5c9-a142-40f7-8e5e-68f389f6aa57" providerId="ADAL" clId="{B2121D98-85CD-4C50-A234-136EBB0FDA66}" dt="2023-09-25T15:41:43.111" v="252" actId="26606"/>
          <ac:cxnSpMkLst>
            <pc:docMk/>
            <pc:sldMk cId="200137246" sldId="364"/>
            <ac:cxnSpMk id="15" creationId="{20742BC3-654B-4E41-9A6A-73A42E477639}"/>
          </ac:cxnSpMkLst>
        </pc:cxnChg>
        <pc:cxnChg chg="del">
          <ac:chgData name="Briggs, Quinn" userId="bd4ed5c9-a142-40f7-8e5e-68f389f6aa57" providerId="ADAL" clId="{B2121D98-85CD-4C50-A234-136EBB0FDA66}" dt="2023-09-25T15:41:20.452" v="249"/>
          <ac:cxnSpMkLst>
            <pc:docMk/>
            <pc:sldMk cId="200137246" sldId="364"/>
            <ac:cxnSpMk id="16" creationId="{20742BC3-654B-4E41-9A6A-73A42E477639}"/>
          </ac:cxnSpMkLst>
        </pc:cxnChg>
      </pc:sldChg>
      <pc:sldChg chg="addSp delSp modSp add mod setBg delDesignElem">
        <pc:chgData name="Briggs, Quinn" userId="bd4ed5c9-a142-40f7-8e5e-68f389f6aa57" providerId="ADAL" clId="{B2121D98-85CD-4C50-A234-136EBB0FDA66}" dt="2023-09-25T15:42:05.751" v="258" actId="26606"/>
        <pc:sldMkLst>
          <pc:docMk/>
          <pc:sldMk cId="432856386" sldId="365"/>
        </pc:sldMkLst>
        <pc:spChg chg="del">
          <ac:chgData name="Briggs, Quinn" userId="bd4ed5c9-a142-40f7-8e5e-68f389f6aa57" providerId="ADAL" clId="{B2121D98-85CD-4C50-A234-136EBB0FDA66}" dt="2023-09-25T15:41:47.772" v="255"/>
          <ac:spMkLst>
            <pc:docMk/>
            <pc:sldMk cId="432856386" sldId="365"/>
            <ac:spMk id="17" creationId="{1CD07172-CD61-45EB-BEE3-F644503E5C8A}"/>
          </ac:spMkLst>
        </pc:spChg>
        <pc:spChg chg="add">
          <ac:chgData name="Briggs, Quinn" userId="bd4ed5c9-a142-40f7-8e5e-68f389f6aa57" providerId="ADAL" clId="{B2121D98-85CD-4C50-A234-136EBB0FDA66}" dt="2023-09-25T15:42:05.751" v="258" actId="26606"/>
          <ac:spMkLst>
            <pc:docMk/>
            <pc:sldMk cId="432856386" sldId="365"/>
            <ac:spMk id="18" creationId="{1CD07172-CD61-45EB-BEE3-F644503E5C8A}"/>
          </ac:spMkLst>
        </pc:spChg>
        <pc:spChg chg="del">
          <ac:chgData name="Briggs, Quinn" userId="bd4ed5c9-a142-40f7-8e5e-68f389f6aa57" providerId="ADAL" clId="{B2121D98-85CD-4C50-A234-136EBB0FDA66}" dt="2023-09-25T15:41:47.772" v="255"/>
          <ac:spMkLst>
            <pc:docMk/>
            <pc:sldMk cId="432856386" sldId="365"/>
            <ac:spMk id="19" creationId="{1EADA5DB-ED12-413A-AAB5-6A8D1152E6C4}"/>
          </ac:spMkLst>
        </pc:spChg>
        <pc:spChg chg="add">
          <ac:chgData name="Briggs, Quinn" userId="bd4ed5c9-a142-40f7-8e5e-68f389f6aa57" providerId="ADAL" clId="{B2121D98-85CD-4C50-A234-136EBB0FDA66}" dt="2023-09-25T15:42:05.751" v="258" actId="26606"/>
          <ac:spMkLst>
            <pc:docMk/>
            <pc:sldMk cId="432856386" sldId="365"/>
            <ac:spMk id="20" creationId="{1EADA5DB-ED12-413A-AAB5-6A8D1152E6C4}"/>
          </ac:spMkLst>
        </pc:spChg>
        <pc:spChg chg="del">
          <ac:chgData name="Briggs, Quinn" userId="bd4ed5c9-a142-40f7-8e5e-68f389f6aa57" providerId="ADAL" clId="{B2121D98-85CD-4C50-A234-136EBB0FDA66}" dt="2023-09-25T15:41:47.772" v="255"/>
          <ac:spMkLst>
            <pc:docMk/>
            <pc:sldMk cId="432856386" sldId="365"/>
            <ac:spMk id="21" creationId="{8BA45E5C-ACB9-49E8-B4DB-5255C2376673}"/>
          </ac:spMkLst>
        </pc:spChg>
        <pc:spChg chg="add">
          <ac:chgData name="Briggs, Quinn" userId="bd4ed5c9-a142-40f7-8e5e-68f389f6aa57" providerId="ADAL" clId="{B2121D98-85CD-4C50-A234-136EBB0FDA66}" dt="2023-09-25T15:42:05.751" v="258" actId="26606"/>
          <ac:spMkLst>
            <pc:docMk/>
            <pc:sldMk cId="432856386" sldId="365"/>
            <ac:spMk id="22" creationId="{8BA45E5C-ACB9-49E8-B4DB-5255C2376673}"/>
          </ac:spMkLst>
        </pc:spChg>
        <pc:spChg chg="del">
          <ac:chgData name="Briggs, Quinn" userId="bd4ed5c9-a142-40f7-8e5e-68f389f6aa57" providerId="ADAL" clId="{B2121D98-85CD-4C50-A234-136EBB0FDA66}" dt="2023-09-25T15:41:47.772" v="255"/>
          <ac:spMkLst>
            <pc:docMk/>
            <pc:sldMk cId="432856386" sldId="365"/>
            <ac:spMk id="23" creationId="{857E618C-1D7B-4A51-90C1-6106CD8A1AE7}"/>
          </ac:spMkLst>
        </pc:spChg>
        <pc:spChg chg="add">
          <ac:chgData name="Briggs, Quinn" userId="bd4ed5c9-a142-40f7-8e5e-68f389f6aa57" providerId="ADAL" clId="{B2121D98-85CD-4C50-A234-136EBB0FDA66}" dt="2023-09-25T15:42:05.751" v="258" actId="26606"/>
          <ac:spMkLst>
            <pc:docMk/>
            <pc:sldMk cId="432856386" sldId="365"/>
            <ac:spMk id="24" creationId="{857E618C-1D7B-4A51-90C1-6106CD8A1AE7}"/>
          </ac:spMkLst>
        </pc:spChg>
        <pc:grpChg chg="del">
          <ac:chgData name="Briggs, Quinn" userId="bd4ed5c9-a142-40f7-8e5e-68f389f6aa57" providerId="ADAL" clId="{B2121D98-85CD-4C50-A234-136EBB0FDA66}" dt="2023-09-25T15:41:47.772" v="255"/>
          <ac:grpSpMkLst>
            <pc:docMk/>
            <pc:sldMk cId="432856386" sldId="365"/>
            <ac:grpSpMk id="9" creationId="{749C117F-F390-437B-ADB0-57E87EFF34F5}"/>
          </ac:grpSpMkLst>
        </pc:grpChg>
        <pc:grpChg chg="add">
          <ac:chgData name="Briggs, Quinn" userId="bd4ed5c9-a142-40f7-8e5e-68f389f6aa57" providerId="ADAL" clId="{B2121D98-85CD-4C50-A234-136EBB0FDA66}" dt="2023-09-25T15:42:05.751" v="258" actId="26606"/>
          <ac:grpSpMkLst>
            <pc:docMk/>
            <pc:sldMk cId="432856386" sldId="365"/>
            <ac:grpSpMk id="10" creationId="{749C117F-F390-437B-ADB0-57E87EFF34F5}"/>
          </ac:grpSpMkLst>
        </pc:grpChg>
        <pc:picChg chg="del">
          <ac:chgData name="Briggs, Quinn" userId="bd4ed5c9-a142-40f7-8e5e-68f389f6aa57" providerId="ADAL" clId="{B2121D98-85CD-4C50-A234-136EBB0FDA66}" dt="2023-09-25T15:42:03.474" v="256" actId="478"/>
          <ac:picMkLst>
            <pc:docMk/>
            <pc:sldMk cId="432856386" sldId="365"/>
            <ac:picMk id="4" creationId="{12AE1FEF-3412-69C7-4B57-257E0418E8CB}"/>
          </ac:picMkLst>
        </pc:picChg>
        <pc:picChg chg="add mod">
          <ac:chgData name="Briggs, Quinn" userId="bd4ed5c9-a142-40f7-8e5e-68f389f6aa57" providerId="ADAL" clId="{B2121D98-85CD-4C50-A234-136EBB0FDA66}" dt="2023-09-25T15:42:05.751" v="258" actId="26606"/>
          <ac:picMkLst>
            <pc:docMk/>
            <pc:sldMk cId="432856386" sldId="365"/>
            <ac:picMk id="5" creationId="{AA24C9AE-B907-94A3-29A6-4FD610020C38}"/>
          </ac:picMkLst>
        </pc:picChg>
        <pc:cxnChg chg="del">
          <ac:chgData name="Briggs, Quinn" userId="bd4ed5c9-a142-40f7-8e5e-68f389f6aa57" providerId="ADAL" clId="{B2121D98-85CD-4C50-A234-136EBB0FDA66}" dt="2023-09-25T15:41:47.772" v="255"/>
          <ac:cxnSpMkLst>
            <pc:docMk/>
            <pc:sldMk cId="432856386" sldId="365"/>
            <ac:cxnSpMk id="15" creationId="{20742BC3-654B-4E41-9A6A-73A42E477639}"/>
          </ac:cxnSpMkLst>
        </pc:cxnChg>
        <pc:cxnChg chg="add">
          <ac:chgData name="Briggs, Quinn" userId="bd4ed5c9-a142-40f7-8e5e-68f389f6aa57" providerId="ADAL" clId="{B2121D98-85CD-4C50-A234-136EBB0FDA66}" dt="2023-09-25T15:42:05.751" v="258" actId="26606"/>
          <ac:cxnSpMkLst>
            <pc:docMk/>
            <pc:sldMk cId="432856386" sldId="365"/>
            <ac:cxnSpMk id="16" creationId="{20742BC3-654B-4E41-9A6A-73A42E477639}"/>
          </ac:cxnSpMkLst>
        </pc:cxnChg>
      </pc:sldChg>
      <pc:sldChg chg="addSp modSp new mod setBg">
        <pc:chgData name="Briggs, Quinn" userId="bd4ed5c9-a142-40f7-8e5e-68f389f6aa57" providerId="ADAL" clId="{B2121D98-85CD-4C50-A234-136EBB0FDA66}" dt="2023-09-25T16:25:11.803" v="1954" actId="20577"/>
        <pc:sldMkLst>
          <pc:docMk/>
          <pc:sldMk cId="170091250" sldId="366"/>
        </pc:sldMkLst>
        <pc:spChg chg="mod">
          <ac:chgData name="Briggs, Quinn" userId="bd4ed5c9-a142-40f7-8e5e-68f389f6aa57" providerId="ADAL" clId="{B2121D98-85CD-4C50-A234-136EBB0FDA66}" dt="2023-09-25T15:57:08.908" v="737" actId="26606"/>
          <ac:spMkLst>
            <pc:docMk/>
            <pc:sldMk cId="170091250" sldId="366"/>
            <ac:spMk id="2" creationId="{EDF3DDBF-B1A0-DA38-8244-7031031B893E}"/>
          </ac:spMkLst>
        </pc:spChg>
        <pc:spChg chg="add mod">
          <ac:chgData name="Briggs, Quinn" userId="bd4ed5c9-a142-40f7-8e5e-68f389f6aa57" providerId="ADAL" clId="{B2121D98-85CD-4C50-A234-136EBB0FDA66}" dt="2023-09-25T16:25:11.803" v="1954" actId="20577"/>
          <ac:spMkLst>
            <pc:docMk/>
            <pc:sldMk cId="170091250" sldId="366"/>
            <ac:spMk id="4" creationId="{35371D43-0DE5-45C6-A1B3-1DA4FF6EA0E8}"/>
          </ac:spMkLst>
        </pc:spChg>
        <pc:spChg chg="add">
          <ac:chgData name="Briggs, Quinn" userId="bd4ed5c9-a142-40f7-8e5e-68f389f6aa57" providerId="ADAL" clId="{B2121D98-85CD-4C50-A234-136EBB0FDA66}" dt="2023-09-25T15:57:08.908" v="737" actId="26606"/>
          <ac:spMkLst>
            <pc:docMk/>
            <pc:sldMk cId="170091250" sldId="366"/>
            <ac:spMk id="3087" creationId="{333F0879-3DA0-4CB8-B35E-A0AD42558191}"/>
          </ac:spMkLst>
        </pc:spChg>
        <pc:spChg chg="add">
          <ac:chgData name="Briggs, Quinn" userId="bd4ed5c9-a142-40f7-8e5e-68f389f6aa57" providerId="ADAL" clId="{B2121D98-85CD-4C50-A234-136EBB0FDA66}" dt="2023-09-25T15:57:08.908" v="737" actId="26606"/>
          <ac:spMkLst>
            <pc:docMk/>
            <pc:sldMk cId="170091250" sldId="366"/>
            <ac:spMk id="3089" creationId="{324D2183-F388-476E-92A9-D6639D698580}"/>
          </ac:spMkLst>
        </pc:spChg>
        <pc:spChg chg="add">
          <ac:chgData name="Briggs, Quinn" userId="bd4ed5c9-a142-40f7-8e5e-68f389f6aa57" providerId="ADAL" clId="{B2121D98-85CD-4C50-A234-136EBB0FDA66}" dt="2023-09-25T15:57:08.908" v="737" actId="26606"/>
          <ac:spMkLst>
            <pc:docMk/>
            <pc:sldMk cId="170091250" sldId="366"/>
            <ac:spMk id="3091" creationId="{243462E7-1698-4B21-BE89-AEFAC7C2FEFA}"/>
          </ac:spMkLst>
        </pc:spChg>
        <pc:spChg chg="add">
          <ac:chgData name="Briggs, Quinn" userId="bd4ed5c9-a142-40f7-8e5e-68f389f6aa57" providerId="ADAL" clId="{B2121D98-85CD-4C50-A234-136EBB0FDA66}" dt="2023-09-25T15:57:08.908" v="737" actId="26606"/>
          <ac:spMkLst>
            <pc:docMk/>
            <pc:sldMk cId="170091250" sldId="366"/>
            <ac:spMk id="3093" creationId="{6C22FCAC-D7EC-4A52-B153-FF761E2235B3}"/>
          </ac:spMkLst>
        </pc:spChg>
        <pc:grpChg chg="add">
          <ac:chgData name="Briggs, Quinn" userId="bd4ed5c9-a142-40f7-8e5e-68f389f6aa57" providerId="ADAL" clId="{B2121D98-85CD-4C50-A234-136EBB0FDA66}" dt="2023-09-25T15:57:08.908" v="737" actId="26606"/>
          <ac:grpSpMkLst>
            <pc:docMk/>
            <pc:sldMk cId="170091250" sldId="366"/>
            <ac:grpSpMk id="3079" creationId="{3F6D81C7-B083-478E-82FE-089A8CB72EB8}"/>
          </ac:grpSpMkLst>
        </pc:grpChg>
        <pc:picChg chg="add mod ord">
          <ac:chgData name="Briggs, Quinn" userId="bd4ed5c9-a142-40f7-8e5e-68f389f6aa57" providerId="ADAL" clId="{B2121D98-85CD-4C50-A234-136EBB0FDA66}" dt="2023-09-25T15:57:08.908" v="737" actId="26606"/>
          <ac:picMkLst>
            <pc:docMk/>
            <pc:sldMk cId="170091250" sldId="366"/>
            <ac:picMk id="3074" creationId="{202B870A-E181-4961-62FB-D72268CC4E38}"/>
          </ac:picMkLst>
        </pc:picChg>
        <pc:cxnChg chg="add">
          <ac:chgData name="Briggs, Quinn" userId="bd4ed5c9-a142-40f7-8e5e-68f389f6aa57" providerId="ADAL" clId="{B2121D98-85CD-4C50-A234-136EBB0FDA66}" dt="2023-09-25T15:57:08.908" v="737" actId="26606"/>
          <ac:cxnSpMkLst>
            <pc:docMk/>
            <pc:sldMk cId="170091250" sldId="366"/>
            <ac:cxnSpMk id="3085" creationId="{F06B54F2-CD11-4359-A7D6-DA7C76C091A6}"/>
          </ac:cxnSpMkLst>
        </pc:cxnChg>
      </pc:sldChg>
      <pc:sldChg chg="addSp modSp new mod setBg">
        <pc:chgData name="Briggs, Quinn" userId="bd4ed5c9-a142-40f7-8e5e-68f389f6aa57" providerId="ADAL" clId="{B2121D98-85CD-4C50-A234-136EBB0FDA66}" dt="2023-09-25T16:01:34.706" v="1304" actId="27636"/>
        <pc:sldMkLst>
          <pc:docMk/>
          <pc:sldMk cId="2855247610" sldId="367"/>
        </pc:sldMkLst>
        <pc:spChg chg="mod">
          <ac:chgData name="Briggs, Quinn" userId="bd4ed5c9-a142-40f7-8e5e-68f389f6aa57" providerId="ADAL" clId="{B2121D98-85CD-4C50-A234-136EBB0FDA66}" dt="2023-09-25T16:00:33.162" v="1177" actId="26606"/>
          <ac:spMkLst>
            <pc:docMk/>
            <pc:sldMk cId="2855247610" sldId="367"/>
            <ac:spMk id="2" creationId="{D6E34DB2-1122-96CA-3B40-3DEE58F5C961}"/>
          </ac:spMkLst>
        </pc:spChg>
        <pc:spChg chg="mod ord">
          <ac:chgData name="Briggs, Quinn" userId="bd4ed5c9-a142-40f7-8e5e-68f389f6aa57" providerId="ADAL" clId="{B2121D98-85CD-4C50-A234-136EBB0FDA66}" dt="2023-09-25T16:01:34.706" v="1304" actId="27636"/>
          <ac:spMkLst>
            <pc:docMk/>
            <pc:sldMk cId="2855247610" sldId="367"/>
            <ac:spMk id="3" creationId="{922DFB0F-CB3E-AFB0-5D57-613980B5B7A6}"/>
          </ac:spMkLst>
        </pc:spChg>
        <pc:spChg chg="add mod">
          <ac:chgData name="Briggs, Quinn" userId="bd4ed5c9-a142-40f7-8e5e-68f389f6aa57" providerId="ADAL" clId="{B2121D98-85CD-4C50-A234-136EBB0FDA66}" dt="2023-09-25T16:00:33.162" v="1177" actId="26606"/>
          <ac:spMkLst>
            <pc:docMk/>
            <pc:sldMk cId="2855247610" sldId="367"/>
            <ac:spMk id="6" creationId="{B1C7BB30-68DE-931A-F847-A183149EC58E}"/>
          </ac:spMkLst>
        </pc:spChg>
        <pc:spChg chg="add">
          <ac:chgData name="Briggs, Quinn" userId="bd4ed5c9-a142-40f7-8e5e-68f389f6aa57" providerId="ADAL" clId="{B2121D98-85CD-4C50-A234-136EBB0FDA66}" dt="2023-09-25T16:00:33.162" v="1177" actId="26606"/>
          <ac:spMkLst>
            <pc:docMk/>
            <pc:sldMk cId="2855247610" sldId="367"/>
            <ac:spMk id="11" creationId="{572F6A24-139E-4EB5-86D2-431F42EF85CB}"/>
          </ac:spMkLst>
        </pc:spChg>
        <pc:spChg chg="add">
          <ac:chgData name="Briggs, Quinn" userId="bd4ed5c9-a142-40f7-8e5e-68f389f6aa57" providerId="ADAL" clId="{B2121D98-85CD-4C50-A234-136EBB0FDA66}" dt="2023-09-25T16:00:33.162" v="1177" actId="26606"/>
          <ac:spMkLst>
            <pc:docMk/>
            <pc:sldMk cId="2855247610" sldId="367"/>
            <ac:spMk id="19" creationId="{C9DA5B05-DD14-4860-AC45-02A8D2EE1AA5}"/>
          </ac:spMkLst>
        </pc:spChg>
        <pc:grpChg chg="add">
          <ac:chgData name="Briggs, Quinn" userId="bd4ed5c9-a142-40f7-8e5e-68f389f6aa57" providerId="ADAL" clId="{B2121D98-85CD-4C50-A234-136EBB0FDA66}" dt="2023-09-25T16:00:33.162" v="1177" actId="26606"/>
          <ac:grpSpMkLst>
            <pc:docMk/>
            <pc:sldMk cId="2855247610" sldId="367"/>
            <ac:grpSpMk id="13" creationId="{3963AE85-BE5D-4975-BACF-DDDCC9C2ACDE}"/>
          </ac:grpSpMkLst>
        </pc:grpChg>
        <pc:picChg chg="add mod">
          <ac:chgData name="Briggs, Quinn" userId="bd4ed5c9-a142-40f7-8e5e-68f389f6aa57" providerId="ADAL" clId="{B2121D98-85CD-4C50-A234-136EBB0FDA66}" dt="2023-09-25T16:00:33.162" v="1177" actId="26606"/>
          <ac:picMkLst>
            <pc:docMk/>
            <pc:sldMk cId="2855247610" sldId="367"/>
            <ac:picMk id="5" creationId="{829B10B3-9A07-1EF0-7440-615E1C07D588}"/>
          </ac:picMkLst>
        </pc:picChg>
        <pc:cxnChg chg="add">
          <ac:chgData name="Briggs, Quinn" userId="bd4ed5c9-a142-40f7-8e5e-68f389f6aa57" providerId="ADAL" clId="{B2121D98-85CD-4C50-A234-136EBB0FDA66}" dt="2023-09-25T16:00:33.162" v="1177" actId="26606"/>
          <ac:cxnSpMkLst>
            <pc:docMk/>
            <pc:sldMk cId="2855247610" sldId="367"/>
            <ac:cxnSpMk id="21" creationId="{36BE37AC-AD36-4C42-9B8C-C5500F4E7C63}"/>
          </ac:cxnSpMkLst>
        </pc:cxnChg>
      </pc:sldChg>
      <pc:sldChg chg="addSp delSp modSp new mod setBg">
        <pc:chgData name="Briggs, Quinn" userId="bd4ed5c9-a142-40f7-8e5e-68f389f6aa57" providerId="ADAL" clId="{B2121D98-85CD-4C50-A234-136EBB0FDA66}" dt="2023-09-25T16:44:19.074" v="2151" actId="20577"/>
        <pc:sldMkLst>
          <pc:docMk/>
          <pc:sldMk cId="3989035277" sldId="368"/>
        </pc:sldMkLst>
        <pc:spChg chg="mod">
          <ac:chgData name="Briggs, Quinn" userId="bd4ed5c9-a142-40f7-8e5e-68f389f6aa57" providerId="ADAL" clId="{B2121D98-85CD-4C50-A234-136EBB0FDA66}" dt="2023-09-25T16:05:26.921" v="1345" actId="27636"/>
          <ac:spMkLst>
            <pc:docMk/>
            <pc:sldMk cId="3989035277" sldId="368"/>
            <ac:spMk id="2" creationId="{37FF48E7-BDA2-CC49-A832-31216D6B23B0}"/>
          </ac:spMkLst>
        </pc:spChg>
        <pc:spChg chg="del mod ord">
          <ac:chgData name="Briggs, Quinn" userId="bd4ed5c9-a142-40f7-8e5e-68f389f6aa57" providerId="ADAL" clId="{B2121D98-85CD-4C50-A234-136EBB0FDA66}" dt="2023-09-25T16:05:09.437" v="1335"/>
          <ac:spMkLst>
            <pc:docMk/>
            <pc:sldMk cId="3989035277" sldId="368"/>
            <ac:spMk id="3" creationId="{78A1D91D-5C40-5FED-9DB3-4351D8B59A97}"/>
          </ac:spMkLst>
        </pc:spChg>
        <pc:spChg chg="add del">
          <ac:chgData name="Briggs, Quinn" userId="bd4ed5c9-a142-40f7-8e5e-68f389f6aa57" providerId="ADAL" clId="{B2121D98-85CD-4C50-A234-136EBB0FDA66}" dt="2023-09-25T16:05:17.440" v="1337" actId="26606"/>
          <ac:spMkLst>
            <pc:docMk/>
            <pc:sldMk cId="3989035277" sldId="368"/>
            <ac:spMk id="4102" creationId="{243462E7-1698-4B21-BE89-AEFAC7C2FEFA}"/>
          </ac:spMkLst>
        </pc:spChg>
        <pc:spChg chg="add del">
          <ac:chgData name="Briggs, Quinn" userId="bd4ed5c9-a142-40f7-8e5e-68f389f6aa57" providerId="ADAL" clId="{B2121D98-85CD-4C50-A234-136EBB0FDA66}" dt="2023-09-25T16:04:52.506" v="1327" actId="26606"/>
          <ac:spMkLst>
            <pc:docMk/>
            <pc:sldMk cId="3989035277" sldId="368"/>
            <ac:spMk id="4103" creationId="{572F6A24-139E-4EB5-86D2-431F42EF85CB}"/>
          </ac:spMkLst>
        </pc:spChg>
        <pc:spChg chg="add del">
          <ac:chgData name="Briggs, Quinn" userId="bd4ed5c9-a142-40f7-8e5e-68f389f6aa57" providerId="ADAL" clId="{B2121D98-85CD-4C50-A234-136EBB0FDA66}" dt="2023-09-25T16:05:17.440" v="1337" actId="26606"/>
          <ac:spMkLst>
            <pc:docMk/>
            <pc:sldMk cId="3989035277" sldId="368"/>
            <ac:spMk id="4104" creationId="{5B309DA2-E009-7653-B1CB-AD2210CCAF93}"/>
          </ac:spMkLst>
        </pc:spChg>
        <pc:spChg chg="add del">
          <ac:chgData name="Briggs, Quinn" userId="bd4ed5c9-a142-40f7-8e5e-68f389f6aa57" providerId="ADAL" clId="{B2121D98-85CD-4C50-A234-136EBB0FDA66}" dt="2023-09-25T16:05:17.440" v="1337" actId="26606"/>
          <ac:spMkLst>
            <pc:docMk/>
            <pc:sldMk cId="3989035277" sldId="368"/>
            <ac:spMk id="4106" creationId="{6C22FCAC-D7EC-4A52-B153-FF761E2235B3}"/>
          </ac:spMkLst>
        </pc:spChg>
        <pc:spChg chg="add del">
          <ac:chgData name="Briggs, Quinn" userId="bd4ed5c9-a142-40f7-8e5e-68f389f6aa57" providerId="ADAL" clId="{B2121D98-85CD-4C50-A234-136EBB0FDA66}" dt="2023-09-25T16:05:17.440" v="1337" actId="26606"/>
          <ac:spMkLst>
            <pc:docMk/>
            <pc:sldMk cId="3989035277" sldId="368"/>
            <ac:spMk id="4107" creationId="{333F0879-3DA0-4CB8-B35E-A0AD42558191}"/>
          </ac:spMkLst>
        </pc:spChg>
        <pc:spChg chg="add del">
          <ac:chgData name="Briggs, Quinn" userId="bd4ed5c9-a142-40f7-8e5e-68f389f6aa57" providerId="ADAL" clId="{B2121D98-85CD-4C50-A234-136EBB0FDA66}" dt="2023-09-25T16:05:17.440" v="1337" actId="26606"/>
          <ac:spMkLst>
            <pc:docMk/>
            <pc:sldMk cId="3989035277" sldId="368"/>
            <ac:spMk id="4109" creationId="{324D2183-F388-476E-92A9-D6639D698580}"/>
          </ac:spMkLst>
        </pc:spChg>
        <pc:spChg chg="add del">
          <ac:chgData name="Briggs, Quinn" userId="bd4ed5c9-a142-40f7-8e5e-68f389f6aa57" providerId="ADAL" clId="{B2121D98-85CD-4C50-A234-136EBB0FDA66}" dt="2023-09-25T16:04:52.506" v="1327" actId="26606"/>
          <ac:spMkLst>
            <pc:docMk/>
            <pc:sldMk cId="3989035277" sldId="368"/>
            <ac:spMk id="4111" creationId="{C9DA5B05-DD14-4860-AC45-02A8D2EE1AA5}"/>
          </ac:spMkLst>
        </pc:spChg>
        <pc:spChg chg="add">
          <ac:chgData name="Briggs, Quinn" userId="bd4ed5c9-a142-40f7-8e5e-68f389f6aa57" providerId="ADAL" clId="{B2121D98-85CD-4C50-A234-136EBB0FDA66}" dt="2023-09-25T16:05:17.490" v="1338" actId="26606"/>
          <ac:spMkLst>
            <pc:docMk/>
            <pc:sldMk cId="3989035277" sldId="368"/>
            <ac:spMk id="4114" creationId="{572F6A24-139E-4EB5-86D2-431F42EF85CB}"/>
          </ac:spMkLst>
        </pc:spChg>
        <pc:spChg chg="add">
          <ac:chgData name="Briggs, Quinn" userId="bd4ed5c9-a142-40f7-8e5e-68f389f6aa57" providerId="ADAL" clId="{B2121D98-85CD-4C50-A234-136EBB0FDA66}" dt="2023-09-25T16:05:17.490" v="1338" actId="26606"/>
          <ac:spMkLst>
            <pc:docMk/>
            <pc:sldMk cId="3989035277" sldId="368"/>
            <ac:spMk id="4115" creationId="{C9DA5B05-DD14-4860-AC45-02A8D2EE1AA5}"/>
          </ac:spMkLst>
        </pc:spChg>
        <pc:spChg chg="add mod">
          <ac:chgData name="Briggs, Quinn" userId="bd4ed5c9-a142-40f7-8e5e-68f389f6aa57" providerId="ADAL" clId="{B2121D98-85CD-4C50-A234-136EBB0FDA66}" dt="2023-09-25T16:44:19.074" v="2151" actId="20577"/>
          <ac:spMkLst>
            <pc:docMk/>
            <pc:sldMk cId="3989035277" sldId="368"/>
            <ac:spMk id="4120" creationId="{2D264B62-2CB7-954B-69C4-15CFA28A33ED}"/>
          </ac:spMkLst>
        </pc:spChg>
        <pc:grpChg chg="add del">
          <ac:chgData name="Briggs, Quinn" userId="bd4ed5c9-a142-40f7-8e5e-68f389f6aa57" providerId="ADAL" clId="{B2121D98-85CD-4C50-A234-136EBB0FDA66}" dt="2023-09-25T16:04:52.506" v="1327" actId="26606"/>
          <ac:grpSpMkLst>
            <pc:docMk/>
            <pc:sldMk cId="3989035277" sldId="368"/>
            <ac:grpSpMk id="4105" creationId="{3963AE85-BE5D-4975-BACF-DDDCC9C2ACDE}"/>
          </ac:grpSpMkLst>
        </pc:grpChg>
        <pc:grpChg chg="add">
          <ac:chgData name="Briggs, Quinn" userId="bd4ed5c9-a142-40f7-8e5e-68f389f6aa57" providerId="ADAL" clId="{B2121D98-85CD-4C50-A234-136EBB0FDA66}" dt="2023-09-25T16:05:17.490" v="1338" actId="26606"/>
          <ac:grpSpMkLst>
            <pc:docMk/>
            <pc:sldMk cId="3989035277" sldId="368"/>
            <ac:grpSpMk id="4116" creationId="{3963AE85-BE5D-4975-BACF-DDDCC9C2ACDE}"/>
          </ac:grpSpMkLst>
        </pc:grpChg>
        <pc:picChg chg="add del">
          <ac:chgData name="Briggs, Quinn" userId="bd4ed5c9-a142-40f7-8e5e-68f389f6aa57" providerId="ADAL" clId="{B2121D98-85CD-4C50-A234-136EBB0FDA66}" dt="2023-09-25T16:31:55.525" v="1956" actId="22"/>
          <ac:picMkLst>
            <pc:docMk/>
            <pc:sldMk cId="3989035277" sldId="368"/>
            <ac:picMk id="5" creationId="{31A217B0-A952-6537-0786-30938D0DBECE}"/>
          </ac:picMkLst>
        </pc:picChg>
        <pc:picChg chg="add del mod">
          <ac:chgData name="Briggs, Quinn" userId="bd4ed5c9-a142-40f7-8e5e-68f389f6aa57" providerId="ADAL" clId="{B2121D98-85CD-4C50-A234-136EBB0FDA66}" dt="2023-09-25T16:04:55.468" v="1328"/>
          <ac:picMkLst>
            <pc:docMk/>
            <pc:sldMk cId="3989035277" sldId="368"/>
            <ac:picMk id="4098" creationId="{583ACD06-D95A-A5A0-0BEA-555D2273B840}"/>
          </ac:picMkLst>
        </pc:picChg>
        <pc:picChg chg="add mod">
          <ac:chgData name="Briggs, Quinn" userId="bd4ed5c9-a142-40f7-8e5e-68f389f6aa57" providerId="ADAL" clId="{B2121D98-85CD-4C50-A234-136EBB0FDA66}" dt="2023-09-25T16:05:17.490" v="1338" actId="26606"/>
          <ac:picMkLst>
            <pc:docMk/>
            <pc:sldMk cId="3989035277" sldId="368"/>
            <ac:picMk id="4100" creationId="{F4B448AB-61D6-F5D9-096B-F975573BED7D}"/>
          </ac:picMkLst>
        </pc:picChg>
        <pc:cxnChg chg="add del">
          <ac:chgData name="Briggs, Quinn" userId="bd4ed5c9-a142-40f7-8e5e-68f389f6aa57" providerId="ADAL" clId="{B2121D98-85CD-4C50-A234-136EBB0FDA66}" dt="2023-09-25T16:04:52.506" v="1327" actId="26606"/>
          <ac:cxnSpMkLst>
            <pc:docMk/>
            <pc:sldMk cId="3989035277" sldId="368"/>
            <ac:cxnSpMk id="4113" creationId="{36BE37AC-AD36-4C42-9B8C-C5500F4E7C63}"/>
          </ac:cxnSpMkLst>
        </pc:cxnChg>
        <pc:cxnChg chg="add">
          <ac:chgData name="Briggs, Quinn" userId="bd4ed5c9-a142-40f7-8e5e-68f389f6aa57" providerId="ADAL" clId="{B2121D98-85CD-4C50-A234-136EBB0FDA66}" dt="2023-09-25T16:05:17.490" v="1338" actId="26606"/>
          <ac:cxnSpMkLst>
            <pc:docMk/>
            <pc:sldMk cId="3989035277" sldId="368"/>
            <ac:cxnSpMk id="4117" creationId="{36BE37AC-AD36-4C42-9B8C-C5500F4E7C63}"/>
          </ac:cxnSpMkLst>
        </pc:cxnChg>
      </pc:sldChg>
      <pc:sldChg chg="modSp new mod">
        <pc:chgData name="Briggs, Quinn" userId="bd4ed5c9-a142-40f7-8e5e-68f389f6aa57" providerId="ADAL" clId="{B2121D98-85CD-4C50-A234-136EBB0FDA66}" dt="2023-09-25T16:07:09.814" v="1633" actId="20577"/>
        <pc:sldMkLst>
          <pc:docMk/>
          <pc:sldMk cId="1901576218" sldId="369"/>
        </pc:sldMkLst>
        <pc:spChg chg="mod">
          <ac:chgData name="Briggs, Quinn" userId="bd4ed5c9-a142-40f7-8e5e-68f389f6aa57" providerId="ADAL" clId="{B2121D98-85CD-4C50-A234-136EBB0FDA66}" dt="2023-09-25T16:06:41.710" v="1480" actId="20577"/>
          <ac:spMkLst>
            <pc:docMk/>
            <pc:sldMk cId="1901576218" sldId="369"/>
            <ac:spMk id="2" creationId="{09B2CD20-1636-E86F-8131-23B3753C8219}"/>
          </ac:spMkLst>
        </pc:spChg>
        <pc:spChg chg="mod">
          <ac:chgData name="Briggs, Quinn" userId="bd4ed5c9-a142-40f7-8e5e-68f389f6aa57" providerId="ADAL" clId="{B2121D98-85CD-4C50-A234-136EBB0FDA66}" dt="2023-09-25T16:07:09.814" v="1633" actId="20577"/>
          <ac:spMkLst>
            <pc:docMk/>
            <pc:sldMk cId="1901576218" sldId="369"/>
            <ac:spMk id="3" creationId="{C3DAC4C7-19F7-B984-7EA9-FD88024C7FEC}"/>
          </ac:spMkLst>
        </pc:spChg>
      </pc:sldChg>
      <pc:sldChg chg="addSp delSp modSp new mod ord setBg addAnim">
        <pc:chgData name="Briggs, Quinn" userId="bd4ed5c9-a142-40f7-8e5e-68f389f6aa57" providerId="ADAL" clId="{B2121D98-85CD-4C50-A234-136EBB0FDA66}" dt="2023-09-25T18:34:19.170" v="2338" actId="27614"/>
        <pc:sldMkLst>
          <pc:docMk/>
          <pc:sldMk cId="1087863034" sldId="370"/>
        </pc:sldMkLst>
        <pc:spChg chg="mod">
          <ac:chgData name="Briggs, Quinn" userId="bd4ed5c9-a142-40f7-8e5e-68f389f6aa57" providerId="ADAL" clId="{B2121D98-85CD-4C50-A234-136EBB0FDA66}" dt="2023-09-25T18:34:09.810" v="2334" actId="26606"/>
          <ac:spMkLst>
            <pc:docMk/>
            <pc:sldMk cId="1087863034" sldId="370"/>
            <ac:spMk id="2" creationId="{B91DBE1A-CD3D-D677-F056-C6E6F743EBBF}"/>
          </ac:spMkLst>
        </pc:spChg>
        <pc:spChg chg="del">
          <ac:chgData name="Briggs, Quinn" userId="bd4ed5c9-a142-40f7-8e5e-68f389f6aa57" providerId="ADAL" clId="{B2121D98-85CD-4C50-A234-136EBB0FDA66}" dt="2023-09-25T16:19:29.502" v="1645" actId="22"/>
          <ac:spMkLst>
            <pc:docMk/>
            <pc:sldMk cId="1087863034" sldId="370"/>
            <ac:spMk id="3" creationId="{8F2156BA-DC90-9732-23C7-AC801912C6F0}"/>
          </ac:spMkLst>
        </pc:spChg>
        <pc:spChg chg="add mod ord">
          <ac:chgData name="Briggs, Quinn" userId="bd4ed5c9-a142-40f7-8e5e-68f389f6aa57" providerId="ADAL" clId="{B2121D98-85CD-4C50-A234-136EBB0FDA66}" dt="2023-09-25T18:34:09.810" v="2334" actId="26606"/>
          <ac:spMkLst>
            <pc:docMk/>
            <pc:sldMk cId="1087863034" sldId="370"/>
            <ac:spMk id="9" creationId="{7C7FAF87-4E68-186E-1186-625CDFCE3AAD}"/>
          </ac:spMkLst>
        </pc:spChg>
        <pc:spChg chg="add del">
          <ac:chgData name="Briggs, Quinn" userId="bd4ed5c9-a142-40f7-8e5e-68f389f6aa57" providerId="ADAL" clId="{B2121D98-85CD-4C50-A234-136EBB0FDA66}" dt="2023-09-25T18:34:09.810" v="2334" actId="26606"/>
          <ac:spMkLst>
            <pc:docMk/>
            <pc:sldMk cId="1087863034" sldId="370"/>
            <ac:spMk id="12" creationId="{7E61F402-3445-458A-9A2B-D28FD288390C}"/>
          </ac:spMkLst>
        </pc:spChg>
        <pc:spChg chg="add">
          <ac:chgData name="Briggs, Quinn" userId="bd4ed5c9-a142-40f7-8e5e-68f389f6aa57" providerId="ADAL" clId="{B2121D98-85CD-4C50-A234-136EBB0FDA66}" dt="2023-09-25T18:34:09.810" v="2334" actId="26606"/>
          <ac:spMkLst>
            <pc:docMk/>
            <pc:sldMk cId="1087863034" sldId="370"/>
            <ac:spMk id="25" creationId="{572F6A24-139E-4EB5-86D2-431F42EF85CB}"/>
          </ac:spMkLst>
        </pc:spChg>
        <pc:spChg chg="add">
          <ac:chgData name="Briggs, Quinn" userId="bd4ed5c9-a142-40f7-8e5e-68f389f6aa57" providerId="ADAL" clId="{B2121D98-85CD-4C50-A234-136EBB0FDA66}" dt="2023-09-25T18:34:09.810" v="2334" actId="26606"/>
          <ac:spMkLst>
            <pc:docMk/>
            <pc:sldMk cId="1087863034" sldId="370"/>
            <ac:spMk id="33" creationId="{C9DA5B05-DD14-4860-AC45-02A8D2EE1AA5}"/>
          </ac:spMkLst>
        </pc:spChg>
        <pc:grpChg chg="add del">
          <ac:chgData name="Briggs, Quinn" userId="bd4ed5c9-a142-40f7-8e5e-68f389f6aa57" providerId="ADAL" clId="{B2121D98-85CD-4C50-A234-136EBB0FDA66}" dt="2023-09-25T18:34:09.810" v="2334" actId="26606"/>
          <ac:grpSpMkLst>
            <pc:docMk/>
            <pc:sldMk cId="1087863034" sldId="370"/>
            <ac:grpSpMk id="14" creationId="{A673C096-95AE-4644-B76C-1DF1B667DC44}"/>
          </ac:grpSpMkLst>
        </pc:grpChg>
        <pc:grpChg chg="add">
          <ac:chgData name="Briggs, Quinn" userId="bd4ed5c9-a142-40f7-8e5e-68f389f6aa57" providerId="ADAL" clId="{B2121D98-85CD-4C50-A234-136EBB0FDA66}" dt="2023-09-25T18:34:09.810" v="2334" actId="26606"/>
          <ac:grpSpMkLst>
            <pc:docMk/>
            <pc:sldMk cId="1087863034" sldId="370"/>
            <ac:grpSpMk id="27" creationId="{3963AE85-BE5D-4975-BACF-DDDCC9C2ACDE}"/>
          </ac:grpSpMkLst>
        </pc:grpChg>
        <pc:picChg chg="add mod">
          <ac:chgData name="Briggs, Quinn" userId="bd4ed5c9-a142-40f7-8e5e-68f389f6aa57" providerId="ADAL" clId="{B2121D98-85CD-4C50-A234-136EBB0FDA66}" dt="2023-09-25T18:34:19.170" v="2338" actId="27614"/>
          <ac:picMkLst>
            <pc:docMk/>
            <pc:sldMk cId="1087863034" sldId="370"/>
            <ac:picMk id="4" creationId="{4FD26E24-5010-A2F1-55BF-A10335294547}"/>
          </ac:picMkLst>
        </pc:picChg>
        <pc:picChg chg="add del mod ord">
          <ac:chgData name="Briggs, Quinn" userId="bd4ed5c9-a142-40f7-8e5e-68f389f6aa57" providerId="ADAL" clId="{B2121D98-85CD-4C50-A234-136EBB0FDA66}" dt="2023-09-25T18:34:03.066" v="2332" actId="478"/>
          <ac:picMkLst>
            <pc:docMk/>
            <pc:sldMk cId="1087863034" sldId="370"/>
            <ac:picMk id="5" creationId="{88186EDC-BD9F-1BBC-6014-15EF6F9F85FB}"/>
          </ac:picMkLst>
        </pc:picChg>
        <pc:cxnChg chg="add del">
          <ac:chgData name="Briggs, Quinn" userId="bd4ed5c9-a142-40f7-8e5e-68f389f6aa57" providerId="ADAL" clId="{B2121D98-85CD-4C50-A234-136EBB0FDA66}" dt="2023-09-25T18:34:09.810" v="2334" actId="26606"/>
          <ac:cxnSpMkLst>
            <pc:docMk/>
            <pc:sldMk cId="1087863034" sldId="370"/>
            <ac:cxnSpMk id="20" creationId="{2BE880E9-2B86-4CDB-B5B7-308745CDD19D}"/>
          </ac:cxnSpMkLst>
        </pc:cxnChg>
        <pc:cxnChg chg="add">
          <ac:chgData name="Briggs, Quinn" userId="bd4ed5c9-a142-40f7-8e5e-68f389f6aa57" providerId="ADAL" clId="{B2121D98-85CD-4C50-A234-136EBB0FDA66}" dt="2023-09-25T18:34:09.810" v="2334" actId="26606"/>
          <ac:cxnSpMkLst>
            <pc:docMk/>
            <pc:sldMk cId="1087863034" sldId="370"/>
            <ac:cxnSpMk id="35" creationId="{36BE37AC-AD36-4C42-9B8C-C5500F4E7C63}"/>
          </ac:cxnSpMkLst>
        </pc:cxnChg>
      </pc:sldChg>
      <pc:sldChg chg="addSp delSp modSp new mod ord setBg addAnim delAnim">
        <pc:chgData name="Briggs, Quinn" userId="bd4ed5c9-a142-40f7-8e5e-68f389f6aa57" providerId="ADAL" clId="{B2121D98-85CD-4C50-A234-136EBB0FDA66}" dt="2023-09-25T18:36:11.741" v="2342"/>
        <pc:sldMkLst>
          <pc:docMk/>
          <pc:sldMk cId="1330121216" sldId="371"/>
        </pc:sldMkLst>
        <pc:spChg chg="mod">
          <ac:chgData name="Briggs, Quinn" userId="bd4ed5c9-a142-40f7-8e5e-68f389f6aa57" providerId="ADAL" clId="{B2121D98-85CD-4C50-A234-136EBB0FDA66}" dt="2023-09-25T16:40:08.658" v="2059" actId="26606"/>
          <ac:spMkLst>
            <pc:docMk/>
            <pc:sldMk cId="1330121216" sldId="371"/>
            <ac:spMk id="2" creationId="{66ED8773-80D8-4260-E1C2-CC3400E98CA2}"/>
          </ac:spMkLst>
        </pc:spChg>
        <pc:spChg chg="add del">
          <ac:chgData name="Briggs, Quinn" userId="bd4ed5c9-a142-40f7-8e5e-68f389f6aa57" providerId="ADAL" clId="{B2121D98-85CD-4C50-A234-136EBB0FDA66}" dt="2023-09-25T16:32:48.067" v="1980" actId="26606"/>
          <ac:spMkLst>
            <pc:docMk/>
            <pc:sldMk cId="1330121216" sldId="371"/>
            <ac:spMk id="17" creationId="{1CD07172-CD61-45EB-BEE3-F644503E5C8A}"/>
          </ac:spMkLst>
        </pc:spChg>
        <pc:spChg chg="add del">
          <ac:chgData name="Briggs, Quinn" userId="bd4ed5c9-a142-40f7-8e5e-68f389f6aa57" providerId="ADAL" clId="{B2121D98-85CD-4C50-A234-136EBB0FDA66}" dt="2023-09-25T16:32:48.067" v="1980" actId="26606"/>
          <ac:spMkLst>
            <pc:docMk/>
            <pc:sldMk cId="1330121216" sldId="371"/>
            <ac:spMk id="19" creationId="{1EADA5DB-ED12-413A-AAB5-6A8D1152E6C4}"/>
          </ac:spMkLst>
        </pc:spChg>
        <pc:spChg chg="add del">
          <ac:chgData name="Briggs, Quinn" userId="bd4ed5c9-a142-40f7-8e5e-68f389f6aa57" providerId="ADAL" clId="{B2121D98-85CD-4C50-A234-136EBB0FDA66}" dt="2023-09-25T16:32:48.067" v="1980" actId="26606"/>
          <ac:spMkLst>
            <pc:docMk/>
            <pc:sldMk cId="1330121216" sldId="371"/>
            <ac:spMk id="21" creationId="{8BA45E5C-ACB9-49E8-B4DB-5255C2376673}"/>
          </ac:spMkLst>
        </pc:spChg>
        <pc:spChg chg="add del">
          <ac:chgData name="Briggs, Quinn" userId="bd4ed5c9-a142-40f7-8e5e-68f389f6aa57" providerId="ADAL" clId="{B2121D98-85CD-4C50-A234-136EBB0FDA66}" dt="2023-09-25T16:32:48.067" v="1980" actId="26606"/>
          <ac:spMkLst>
            <pc:docMk/>
            <pc:sldMk cId="1330121216" sldId="371"/>
            <ac:spMk id="23" creationId="{857E618C-1D7B-4A51-90C1-6106CD8A1AE7}"/>
          </ac:spMkLst>
        </pc:spChg>
        <pc:spChg chg="add del">
          <ac:chgData name="Briggs, Quinn" userId="bd4ed5c9-a142-40f7-8e5e-68f389f6aa57" providerId="ADAL" clId="{B2121D98-85CD-4C50-A234-136EBB0FDA66}" dt="2023-09-25T16:33:33.374" v="1985" actId="26606"/>
          <ac:spMkLst>
            <pc:docMk/>
            <pc:sldMk cId="1330121216" sldId="371"/>
            <ac:spMk id="36" creationId="{AAE3107B-714A-461C-AC2A-394A70CFC733}"/>
          </ac:spMkLst>
        </pc:spChg>
        <pc:spChg chg="add del">
          <ac:chgData name="Briggs, Quinn" userId="bd4ed5c9-a142-40f7-8e5e-68f389f6aa57" providerId="ADAL" clId="{B2121D98-85CD-4C50-A234-136EBB0FDA66}" dt="2023-09-25T16:33:33.374" v="1985" actId="26606"/>
          <ac:spMkLst>
            <pc:docMk/>
            <pc:sldMk cId="1330121216" sldId="371"/>
            <ac:spMk id="46" creationId="{0E0A986F-4D9A-4E32-8DBD-A2B117A24F1A}"/>
          </ac:spMkLst>
        </pc:spChg>
        <pc:spChg chg="add del">
          <ac:chgData name="Briggs, Quinn" userId="bd4ed5c9-a142-40f7-8e5e-68f389f6aa57" providerId="ADAL" clId="{B2121D98-85CD-4C50-A234-136EBB0FDA66}" dt="2023-09-25T16:33:33.353" v="1984" actId="26606"/>
          <ac:spMkLst>
            <pc:docMk/>
            <pc:sldMk cId="1330121216" sldId="371"/>
            <ac:spMk id="59" creationId="{D652EAB3-B5F2-4AA3-B954-26F38AC67FD6}"/>
          </ac:spMkLst>
        </pc:spChg>
        <pc:spChg chg="add del">
          <ac:chgData name="Briggs, Quinn" userId="bd4ed5c9-a142-40f7-8e5e-68f389f6aa57" providerId="ADAL" clId="{B2121D98-85CD-4C50-A234-136EBB0FDA66}" dt="2023-09-25T16:33:33.353" v="1984" actId="26606"/>
          <ac:spMkLst>
            <pc:docMk/>
            <pc:sldMk cId="1330121216" sldId="371"/>
            <ac:spMk id="67" creationId="{C300DC63-2D52-4801-A37C-086809168F40}"/>
          </ac:spMkLst>
        </pc:spChg>
        <pc:spChg chg="add del">
          <ac:chgData name="Briggs, Quinn" userId="bd4ed5c9-a142-40f7-8e5e-68f389f6aa57" providerId="ADAL" clId="{B2121D98-85CD-4C50-A234-136EBB0FDA66}" dt="2023-09-25T16:33:58.774" v="1987" actId="26606"/>
          <ac:spMkLst>
            <pc:docMk/>
            <pc:sldMk cId="1330121216" sldId="371"/>
            <ac:spMk id="73" creationId="{C10CC07B-CA4C-49F7-A1FF-F96DA96FF427}"/>
          </ac:spMkLst>
        </pc:spChg>
        <pc:spChg chg="add del">
          <ac:chgData name="Briggs, Quinn" userId="bd4ed5c9-a142-40f7-8e5e-68f389f6aa57" providerId="ADAL" clId="{B2121D98-85CD-4C50-A234-136EBB0FDA66}" dt="2023-09-25T16:33:58.774" v="1987" actId="26606"/>
          <ac:spMkLst>
            <pc:docMk/>
            <pc:sldMk cId="1330121216" sldId="371"/>
            <ac:spMk id="75" creationId="{7D0E6809-DFB9-49E1-96CD-62D9E900E558}"/>
          </ac:spMkLst>
        </pc:spChg>
        <pc:spChg chg="add del">
          <ac:chgData name="Briggs, Quinn" userId="bd4ed5c9-a142-40f7-8e5e-68f389f6aa57" providerId="ADAL" clId="{B2121D98-85CD-4C50-A234-136EBB0FDA66}" dt="2023-09-25T16:34:44.231" v="1990" actId="26606"/>
          <ac:spMkLst>
            <pc:docMk/>
            <pc:sldMk cId="1330121216" sldId="371"/>
            <ac:spMk id="89" creationId="{14F4E26E-B7BD-49C6-B7AD-4F24F5FD6808}"/>
          </ac:spMkLst>
        </pc:spChg>
        <pc:spChg chg="add del">
          <ac:chgData name="Briggs, Quinn" userId="bd4ed5c9-a142-40f7-8e5e-68f389f6aa57" providerId="ADAL" clId="{B2121D98-85CD-4C50-A234-136EBB0FDA66}" dt="2023-09-25T16:34:44.231" v="1990" actId="26606"/>
          <ac:spMkLst>
            <pc:docMk/>
            <pc:sldMk cId="1330121216" sldId="371"/>
            <ac:spMk id="99" creationId="{2B2CA766-4922-481C-B582-0EF808F08B5B}"/>
          </ac:spMkLst>
        </pc:spChg>
        <pc:spChg chg="add">
          <ac:chgData name="Briggs, Quinn" userId="bd4ed5c9-a142-40f7-8e5e-68f389f6aa57" providerId="ADAL" clId="{B2121D98-85CD-4C50-A234-136EBB0FDA66}" dt="2023-09-25T16:40:08.658" v="2059" actId="26606"/>
          <ac:spMkLst>
            <pc:docMk/>
            <pc:sldMk cId="1330121216" sldId="371"/>
            <ac:spMk id="131" creationId="{1CD07172-CD61-45EB-BEE3-F644503E5C8A}"/>
          </ac:spMkLst>
        </pc:spChg>
        <pc:spChg chg="add">
          <ac:chgData name="Briggs, Quinn" userId="bd4ed5c9-a142-40f7-8e5e-68f389f6aa57" providerId="ADAL" clId="{B2121D98-85CD-4C50-A234-136EBB0FDA66}" dt="2023-09-25T16:40:08.658" v="2059" actId="26606"/>
          <ac:spMkLst>
            <pc:docMk/>
            <pc:sldMk cId="1330121216" sldId="371"/>
            <ac:spMk id="133" creationId="{1EADA5DB-ED12-413A-AAB5-6A8D1152E6C4}"/>
          </ac:spMkLst>
        </pc:spChg>
        <pc:spChg chg="add">
          <ac:chgData name="Briggs, Quinn" userId="bd4ed5c9-a142-40f7-8e5e-68f389f6aa57" providerId="ADAL" clId="{B2121D98-85CD-4C50-A234-136EBB0FDA66}" dt="2023-09-25T16:40:08.658" v="2059" actId="26606"/>
          <ac:spMkLst>
            <pc:docMk/>
            <pc:sldMk cId="1330121216" sldId="371"/>
            <ac:spMk id="135" creationId="{8BA45E5C-ACB9-49E8-B4DB-5255C2376673}"/>
          </ac:spMkLst>
        </pc:spChg>
        <pc:spChg chg="add">
          <ac:chgData name="Briggs, Quinn" userId="bd4ed5c9-a142-40f7-8e5e-68f389f6aa57" providerId="ADAL" clId="{B2121D98-85CD-4C50-A234-136EBB0FDA66}" dt="2023-09-25T16:40:08.658" v="2059" actId="26606"/>
          <ac:spMkLst>
            <pc:docMk/>
            <pc:sldMk cId="1330121216" sldId="371"/>
            <ac:spMk id="137" creationId="{857E618C-1D7B-4A51-90C1-6106CD8A1AE7}"/>
          </ac:spMkLst>
        </pc:spChg>
        <pc:grpChg chg="add del">
          <ac:chgData name="Briggs, Quinn" userId="bd4ed5c9-a142-40f7-8e5e-68f389f6aa57" providerId="ADAL" clId="{B2121D98-85CD-4C50-A234-136EBB0FDA66}" dt="2023-09-25T16:32:48.067" v="1980" actId="26606"/>
          <ac:grpSpMkLst>
            <pc:docMk/>
            <pc:sldMk cId="1330121216" sldId="371"/>
            <ac:grpSpMk id="9" creationId="{749C117F-F390-437B-ADB0-57E87EFF34F5}"/>
          </ac:grpSpMkLst>
        </pc:grpChg>
        <pc:grpChg chg="add del">
          <ac:chgData name="Briggs, Quinn" userId="bd4ed5c9-a142-40f7-8e5e-68f389f6aa57" providerId="ADAL" clId="{B2121D98-85CD-4C50-A234-136EBB0FDA66}" dt="2023-09-25T16:33:33.374" v="1985" actId="26606"/>
          <ac:grpSpMkLst>
            <pc:docMk/>
            <pc:sldMk cId="1330121216" sldId="371"/>
            <ac:grpSpMk id="28" creationId="{6BD642B1-E8A0-4B5B-8E4A-D8EF15A08E32}"/>
          </ac:grpSpMkLst>
        </pc:grpChg>
        <pc:grpChg chg="add del">
          <ac:chgData name="Briggs, Quinn" userId="bd4ed5c9-a142-40f7-8e5e-68f389f6aa57" providerId="ADAL" clId="{B2121D98-85CD-4C50-A234-136EBB0FDA66}" dt="2023-09-25T16:33:33.374" v="1985" actId="26606"/>
          <ac:grpSpMkLst>
            <pc:docMk/>
            <pc:sldMk cId="1330121216" sldId="371"/>
            <ac:grpSpMk id="38" creationId="{AB3F6FE8-AF7E-4703-AB78-FD9AFD2AC2D4}"/>
          </ac:grpSpMkLst>
        </pc:grpChg>
        <pc:grpChg chg="add del">
          <ac:chgData name="Briggs, Quinn" userId="bd4ed5c9-a142-40f7-8e5e-68f389f6aa57" providerId="ADAL" clId="{B2121D98-85CD-4C50-A234-136EBB0FDA66}" dt="2023-09-25T16:33:33.353" v="1984" actId="26606"/>
          <ac:grpSpMkLst>
            <pc:docMk/>
            <pc:sldMk cId="1330121216" sldId="371"/>
            <ac:grpSpMk id="51" creationId="{E00ED58B-CEC5-4786-807F-E4D0A90B9081}"/>
          </ac:grpSpMkLst>
        </pc:grpChg>
        <pc:grpChg chg="add del">
          <ac:chgData name="Briggs, Quinn" userId="bd4ed5c9-a142-40f7-8e5e-68f389f6aa57" providerId="ADAL" clId="{B2121D98-85CD-4C50-A234-136EBB0FDA66}" dt="2023-09-25T16:33:33.353" v="1984" actId="26606"/>
          <ac:grpSpMkLst>
            <pc:docMk/>
            <pc:sldMk cId="1330121216" sldId="371"/>
            <ac:grpSpMk id="61" creationId="{BAD2BE7F-3E20-4AC6-9CFC-41A82B7E7D4B}"/>
          </ac:grpSpMkLst>
        </pc:grpChg>
        <pc:grpChg chg="add del">
          <ac:chgData name="Briggs, Quinn" userId="bd4ed5c9-a142-40f7-8e5e-68f389f6aa57" providerId="ADAL" clId="{B2121D98-85CD-4C50-A234-136EBB0FDA66}" dt="2023-09-25T16:33:58.774" v="1987" actId="26606"/>
          <ac:grpSpMkLst>
            <pc:docMk/>
            <pc:sldMk cId="1330121216" sldId="371"/>
            <ac:grpSpMk id="71" creationId="{3FEEE78B-6EC9-4EE6-B42A-C56FE0583E95}"/>
          </ac:grpSpMkLst>
        </pc:grpChg>
        <pc:grpChg chg="add del">
          <ac:chgData name="Briggs, Quinn" userId="bd4ed5c9-a142-40f7-8e5e-68f389f6aa57" providerId="ADAL" clId="{B2121D98-85CD-4C50-A234-136EBB0FDA66}" dt="2023-09-25T16:33:58.774" v="1987" actId="26606"/>
          <ac:grpSpMkLst>
            <pc:docMk/>
            <pc:sldMk cId="1330121216" sldId="371"/>
            <ac:grpSpMk id="74" creationId="{60BFC893-4B6A-49DA-9D35-814AA290F741}"/>
          </ac:grpSpMkLst>
        </pc:grpChg>
        <pc:grpChg chg="add del">
          <ac:chgData name="Briggs, Quinn" userId="bd4ed5c9-a142-40f7-8e5e-68f389f6aa57" providerId="ADAL" clId="{B2121D98-85CD-4C50-A234-136EBB0FDA66}" dt="2023-09-25T16:34:44.231" v="1990" actId="26606"/>
          <ac:grpSpMkLst>
            <pc:docMk/>
            <pc:sldMk cId="1330121216" sldId="371"/>
            <ac:grpSpMk id="81" creationId="{B99C5CFC-075D-4F3F-9F9F-661FE5402C81}"/>
          </ac:grpSpMkLst>
        </pc:grpChg>
        <pc:grpChg chg="add del">
          <ac:chgData name="Briggs, Quinn" userId="bd4ed5c9-a142-40f7-8e5e-68f389f6aa57" providerId="ADAL" clId="{B2121D98-85CD-4C50-A234-136EBB0FDA66}" dt="2023-09-25T16:34:44.231" v="1990" actId="26606"/>
          <ac:grpSpMkLst>
            <pc:docMk/>
            <pc:sldMk cId="1330121216" sldId="371"/>
            <ac:grpSpMk id="91" creationId="{C29A6A36-B6E5-40A8-981C-F379878437C6}"/>
          </ac:grpSpMkLst>
        </pc:grpChg>
        <pc:grpChg chg="add del">
          <ac:chgData name="Briggs, Quinn" userId="bd4ed5c9-a142-40f7-8e5e-68f389f6aa57" providerId="ADAL" clId="{B2121D98-85CD-4C50-A234-136EBB0FDA66}" dt="2023-09-25T16:40:08.658" v="2059" actId="26606"/>
          <ac:grpSpMkLst>
            <pc:docMk/>
            <pc:sldMk cId="1330121216" sldId="371"/>
            <ac:grpSpMk id="104" creationId="{B99C5CFC-075D-4F3F-9F9F-661FE5402C81}"/>
          </ac:grpSpMkLst>
        </pc:grpChg>
        <pc:grpChg chg="add del">
          <ac:chgData name="Briggs, Quinn" userId="bd4ed5c9-a142-40f7-8e5e-68f389f6aa57" providerId="ADAL" clId="{B2121D98-85CD-4C50-A234-136EBB0FDA66}" dt="2023-09-25T16:40:08.658" v="2059" actId="26606"/>
          <ac:grpSpMkLst>
            <pc:docMk/>
            <pc:sldMk cId="1330121216" sldId="371"/>
            <ac:grpSpMk id="112" creationId="{66DEB1E7-63A4-4EBA-92AE-4402F6F858BC}"/>
          </ac:grpSpMkLst>
        </pc:grpChg>
        <pc:grpChg chg="add">
          <ac:chgData name="Briggs, Quinn" userId="bd4ed5c9-a142-40f7-8e5e-68f389f6aa57" providerId="ADAL" clId="{B2121D98-85CD-4C50-A234-136EBB0FDA66}" dt="2023-09-25T16:40:08.658" v="2059" actId="26606"/>
          <ac:grpSpMkLst>
            <pc:docMk/>
            <pc:sldMk cId="1330121216" sldId="371"/>
            <ac:grpSpMk id="123" creationId="{749C117F-F390-437B-ADB0-57E87EFF34F5}"/>
          </ac:grpSpMkLst>
        </pc:grpChg>
        <pc:picChg chg="add del mod ord">
          <ac:chgData name="Briggs, Quinn" userId="bd4ed5c9-a142-40f7-8e5e-68f389f6aa57" providerId="ADAL" clId="{B2121D98-85CD-4C50-A234-136EBB0FDA66}" dt="2023-09-25T16:39:48.225" v="2057" actId="478"/>
          <ac:picMkLst>
            <pc:docMk/>
            <pc:sldMk cId="1330121216" sldId="371"/>
            <ac:picMk id="4" creationId="{A96D37F5-2152-77F7-E705-B643F0045478}"/>
          </ac:picMkLst>
        </pc:picChg>
        <pc:picChg chg="add del mod ord">
          <ac:chgData name="Briggs, Quinn" userId="bd4ed5c9-a142-40f7-8e5e-68f389f6aa57" providerId="ADAL" clId="{B2121D98-85CD-4C50-A234-136EBB0FDA66}" dt="2023-09-25T16:39:48.225" v="2057" actId="478"/>
          <ac:picMkLst>
            <pc:docMk/>
            <pc:sldMk cId="1330121216" sldId="371"/>
            <ac:picMk id="6" creationId="{30FF7287-92EC-E636-E66E-CCD34629BD39}"/>
          </ac:picMkLst>
        </pc:picChg>
        <pc:picChg chg="add del mod ord">
          <ac:chgData name="Briggs, Quinn" userId="bd4ed5c9-a142-40f7-8e5e-68f389f6aa57" providerId="ADAL" clId="{B2121D98-85CD-4C50-A234-136EBB0FDA66}" dt="2023-09-25T16:39:48.225" v="2057" actId="478"/>
          <ac:picMkLst>
            <pc:docMk/>
            <pc:sldMk cId="1330121216" sldId="371"/>
            <ac:picMk id="8" creationId="{327EAF6E-9F7A-500D-226D-4FBDD789EA83}"/>
          </ac:picMkLst>
        </pc:picChg>
        <pc:picChg chg="add del mod ord">
          <ac:chgData name="Briggs, Quinn" userId="bd4ed5c9-a142-40f7-8e5e-68f389f6aa57" providerId="ADAL" clId="{B2121D98-85CD-4C50-A234-136EBB0FDA66}" dt="2023-09-25T16:39:48.225" v="2057" actId="478"/>
          <ac:picMkLst>
            <pc:docMk/>
            <pc:sldMk cId="1330121216" sldId="371"/>
            <ac:picMk id="16" creationId="{C09CBFDA-21D6-D826-F08A-442CE9F1D811}"/>
          </ac:picMkLst>
        </pc:picChg>
        <pc:picChg chg="add del">
          <ac:chgData name="Briggs, Quinn" userId="bd4ed5c9-a142-40f7-8e5e-68f389f6aa57" providerId="ADAL" clId="{B2121D98-85CD-4C50-A234-136EBB0FDA66}" dt="2023-09-25T16:34:39.192" v="1989" actId="22"/>
          <ac:picMkLst>
            <pc:docMk/>
            <pc:sldMk cId="1330121216" sldId="371"/>
            <ac:picMk id="20" creationId="{2A458CBD-78B4-E8B9-57D3-83E3C3084CDC}"/>
          </ac:picMkLst>
        </pc:picChg>
        <pc:picChg chg="add del mod">
          <ac:chgData name="Briggs, Quinn" userId="bd4ed5c9-a142-40f7-8e5e-68f389f6aa57" providerId="ADAL" clId="{B2121D98-85CD-4C50-A234-136EBB0FDA66}" dt="2023-09-25T16:39:48.225" v="2057" actId="478"/>
          <ac:picMkLst>
            <pc:docMk/>
            <pc:sldMk cId="1330121216" sldId="371"/>
            <ac:picMk id="24" creationId="{3780BFB0-9004-B5DF-D4ED-F1DD55D12700}"/>
          </ac:picMkLst>
        </pc:picChg>
        <pc:picChg chg="add del mod">
          <ac:chgData name="Briggs, Quinn" userId="bd4ed5c9-a142-40f7-8e5e-68f389f6aa57" providerId="ADAL" clId="{B2121D98-85CD-4C50-A234-136EBB0FDA66}" dt="2023-09-25T16:39:48.225" v="2057" actId="478"/>
          <ac:picMkLst>
            <pc:docMk/>
            <pc:sldMk cId="1330121216" sldId="371"/>
            <ac:picMk id="26" creationId="{F3415D8A-EC1B-9555-DF11-D5C273C371C7}"/>
          </ac:picMkLst>
        </pc:picChg>
        <pc:picChg chg="add mod">
          <ac:chgData name="Briggs, Quinn" userId="bd4ed5c9-a142-40f7-8e5e-68f389f6aa57" providerId="ADAL" clId="{B2121D98-85CD-4C50-A234-136EBB0FDA66}" dt="2023-09-25T16:40:08.658" v="2059" actId="26606"/>
          <ac:picMkLst>
            <pc:docMk/>
            <pc:sldMk cId="1330121216" sldId="371"/>
            <ac:picMk id="33" creationId="{A264FA48-6786-5167-F7E8-F188C6BF3D14}"/>
          </ac:picMkLst>
        </pc:picChg>
        <pc:cxnChg chg="add del">
          <ac:chgData name="Briggs, Quinn" userId="bd4ed5c9-a142-40f7-8e5e-68f389f6aa57" providerId="ADAL" clId="{B2121D98-85CD-4C50-A234-136EBB0FDA66}" dt="2023-09-25T16:32:48.067" v="1980" actId="26606"/>
          <ac:cxnSpMkLst>
            <pc:docMk/>
            <pc:sldMk cId="1330121216" sldId="371"/>
            <ac:cxnSpMk id="15" creationId="{20742BC3-654B-4E41-9A6A-73A42E477639}"/>
          </ac:cxnSpMkLst>
        </pc:cxnChg>
        <pc:cxnChg chg="add del">
          <ac:chgData name="Briggs, Quinn" userId="bd4ed5c9-a142-40f7-8e5e-68f389f6aa57" providerId="ADAL" clId="{B2121D98-85CD-4C50-A234-136EBB0FDA66}" dt="2023-09-25T16:33:33.374" v="1985" actId="26606"/>
          <ac:cxnSpMkLst>
            <pc:docMk/>
            <pc:sldMk cId="1330121216" sldId="371"/>
            <ac:cxnSpMk id="34" creationId="{1870FE29-3AF7-4226-8303-7C1B0B8E1F68}"/>
          </ac:cxnSpMkLst>
        </pc:cxnChg>
        <pc:cxnChg chg="add del">
          <ac:chgData name="Briggs, Quinn" userId="bd4ed5c9-a142-40f7-8e5e-68f389f6aa57" providerId="ADAL" clId="{B2121D98-85CD-4C50-A234-136EBB0FDA66}" dt="2023-09-25T16:33:33.374" v="1985" actId="26606"/>
          <ac:cxnSpMkLst>
            <pc:docMk/>
            <pc:sldMk cId="1330121216" sldId="371"/>
            <ac:cxnSpMk id="44" creationId="{A36D75B7-CF09-4927-A857-F377500265D8}"/>
          </ac:cxnSpMkLst>
        </pc:cxnChg>
        <pc:cxnChg chg="add del">
          <ac:chgData name="Briggs, Quinn" userId="bd4ed5c9-a142-40f7-8e5e-68f389f6aa57" providerId="ADAL" clId="{B2121D98-85CD-4C50-A234-136EBB0FDA66}" dt="2023-09-25T16:33:33.353" v="1984" actId="26606"/>
          <ac:cxnSpMkLst>
            <pc:docMk/>
            <pc:sldMk cId="1330121216" sldId="371"/>
            <ac:cxnSpMk id="57" creationId="{FE334D75-621B-40C8-8B6E-F7444F8C0FF6}"/>
          </ac:cxnSpMkLst>
        </pc:cxnChg>
        <pc:cxnChg chg="add del">
          <ac:chgData name="Briggs, Quinn" userId="bd4ed5c9-a142-40f7-8e5e-68f389f6aa57" providerId="ADAL" clId="{B2121D98-85CD-4C50-A234-136EBB0FDA66}" dt="2023-09-25T16:33:33.353" v="1984" actId="26606"/>
          <ac:cxnSpMkLst>
            <pc:docMk/>
            <pc:sldMk cId="1330121216" sldId="371"/>
            <ac:cxnSpMk id="69" creationId="{29310625-7B00-47AC-8816-DB1D867D4CFD}"/>
          </ac:cxnSpMkLst>
        </pc:cxnChg>
        <pc:cxnChg chg="add del">
          <ac:chgData name="Briggs, Quinn" userId="bd4ed5c9-a142-40f7-8e5e-68f389f6aa57" providerId="ADAL" clId="{B2121D98-85CD-4C50-A234-136EBB0FDA66}" dt="2023-09-25T16:33:58.774" v="1987" actId="26606"/>
          <ac:cxnSpMkLst>
            <pc:docMk/>
            <pc:sldMk cId="1330121216" sldId="371"/>
            <ac:cxnSpMk id="72" creationId="{A82A5FDC-0CB0-426A-A974-5B7A646F2EC1}"/>
          </ac:cxnSpMkLst>
        </pc:cxnChg>
        <pc:cxnChg chg="add del">
          <ac:chgData name="Briggs, Quinn" userId="bd4ed5c9-a142-40f7-8e5e-68f389f6aa57" providerId="ADAL" clId="{B2121D98-85CD-4C50-A234-136EBB0FDA66}" dt="2023-09-25T16:33:58.774" v="1987" actId="26606"/>
          <ac:cxnSpMkLst>
            <pc:docMk/>
            <pc:sldMk cId="1330121216" sldId="371"/>
            <ac:cxnSpMk id="76" creationId="{5714A049-40FE-4FF6-9176-06ADCD274E2E}"/>
          </ac:cxnSpMkLst>
        </pc:cxnChg>
        <pc:cxnChg chg="add del">
          <ac:chgData name="Briggs, Quinn" userId="bd4ed5c9-a142-40f7-8e5e-68f389f6aa57" providerId="ADAL" clId="{B2121D98-85CD-4C50-A234-136EBB0FDA66}" dt="2023-09-25T16:34:44.231" v="1990" actId="26606"/>
          <ac:cxnSpMkLst>
            <pc:docMk/>
            <pc:sldMk cId="1330121216" sldId="371"/>
            <ac:cxnSpMk id="87" creationId="{CEED47D7-3B89-48AD-96EB-9331E99785BA}"/>
          </ac:cxnSpMkLst>
        </pc:cxnChg>
        <pc:cxnChg chg="add del">
          <ac:chgData name="Briggs, Quinn" userId="bd4ed5c9-a142-40f7-8e5e-68f389f6aa57" providerId="ADAL" clId="{B2121D98-85CD-4C50-A234-136EBB0FDA66}" dt="2023-09-25T16:34:44.231" v="1990" actId="26606"/>
          <ac:cxnSpMkLst>
            <pc:docMk/>
            <pc:sldMk cId="1330121216" sldId="371"/>
            <ac:cxnSpMk id="97" creationId="{67DBC21B-1F85-4A97-8558-A8DEF83DEADA}"/>
          </ac:cxnSpMkLst>
        </pc:cxnChg>
        <pc:cxnChg chg="add del">
          <ac:chgData name="Briggs, Quinn" userId="bd4ed5c9-a142-40f7-8e5e-68f389f6aa57" providerId="ADAL" clId="{B2121D98-85CD-4C50-A234-136EBB0FDA66}" dt="2023-09-25T16:40:08.658" v="2059" actId="26606"/>
          <ac:cxnSpMkLst>
            <pc:docMk/>
            <pc:sldMk cId="1330121216" sldId="371"/>
            <ac:cxnSpMk id="110" creationId="{CEED47D7-3B89-48AD-96EB-9331E99785BA}"/>
          </ac:cxnSpMkLst>
        </pc:cxnChg>
        <pc:cxnChg chg="add del">
          <ac:chgData name="Briggs, Quinn" userId="bd4ed5c9-a142-40f7-8e5e-68f389f6aa57" providerId="ADAL" clId="{B2121D98-85CD-4C50-A234-136EBB0FDA66}" dt="2023-09-25T16:40:08.658" v="2059" actId="26606"/>
          <ac:cxnSpMkLst>
            <pc:docMk/>
            <pc:sldMk cId="1330121216" sldId="371"/>
            <ac:cxnSpMk id="118" creationId="{9656B20E-7353-4E2E-90DC-4447F743086E}"/>
          </ac:cxnSpMkLst>
        </pc:cxnChg>
        <pc:cxnChg chg="add">
          <ac:chgData name="Briggs, Quinn" userId="bd4ed5c9-a142-40f7-8e5e-68f389f6aa57" providerId="ADAL" clId="{B2121D98-85CD-4C50-A234-136EBB0FDA66}" dt="2023-09-25T16:40:08.658" v="2059" actId="26606"/>
          <ac:cxnSpMkLst>
            <pc:docMk/>
            <pc:sldMk cId="1330121216" sldId="371"/>
            <ac:cxnSpMk id="129" creationId="{20742BC3-654B-4E41-9A6A-73A42E477639}"/>
          </ac:cxnSpMkLst>
        </pc:cxnChg>
      </pc:sldChg>
    </pc:docChg>
  </pc:docChgLst>
  <pc:docChgLst>
    <pc:chgData name="Briggs, Quinn" userId="bd4ed5c9-a142-40f7-8e5e-68f389f6aa57" providerId="ADAL" clId="{D9E18E97-69D5-4B4C-B8B5-414FA6E4948E}"/>
    <pc:docChg chg="undo custSel addSld delSld modSld sldOrd">
      <pc:chgData name="Briggs, Quinn" userId="bd4ed5c9-a142-40f7-8e5e-68f389f6aa57" providerId="ADAL" clId="{D9E18E97-69D5-4B4C-B8B5-414FA6E4948E}" dt="2024-05-20T17:22:52.487" v="2354" actId="20577"/>
      <pc:docMkLst>
        <pc:docMk/>
      </pc:docMkLst>
      <pc:sldChg chg="del">
        <pc:chgData name="Briggs, Quinn" userId="bd4ed5c9-a142-40f7-8e5e-68f389f6aa57" providerId="ADAL" clId="{D9E18E97-69D5-4B4C-B8B5-414FA6E4948E}" dt="2024-05-17T15:55:57.016" v="0" actId="47"/>
        <pc:sldMkLst>
          <pc:docMk/>
          <pc:sldMk cId="1499661440" sldId="259"/>
        </pc:sldMkLst>
      </pc:sldChg>
      <pc:sldChg chg="delSp modSp add del setBg delDesignElem">
        <pc:chgData name="Briggs, Quinn" userId="bd4ed5c9-a142-40f7-8e5e-68f389f6aa57" providerId="ADAL" clId="{D9E18E97-69D5-4B4C-B8B5-414FA6E4948E}" dt="2024-05-20T15:39:55.065" v="1441" actId="20577"/>
        <pc:sldMkLst>
          <pc:docMk/>
          <pc:sldMk cId="2880821013" sldId="307"/>
        </pc:sldMkLst>
        <pc:spChg chg="del">
          <ac:chgData name="Briggs, Quinn" userId="bd4ed5c9-a142-40f7-8e5e-68f389f6aa57" providerId="ADAL" clId="{D9E18E97-69D5-4B4C-B8B5-414FA6E4948E}" dt="2024-05-17T15:56:21.332" v="17"/>
          <ac:spMkLst>
            <pc:docMk/>
            <pc:sldMk cId="2880821013" sldId="307"/>
            <ac:spMk id="9" creationId="{52BE4420-3B5F-4549-8B4A-77855B8215EC}"/>
          </ac:spMkLst>
        </pc:spChg>
        <pc:spChg chg="del">
          <ac:chgData name="Briggs, Quinn" userId="bd4ed5c9-a142-40f7-8e5e-68f389f6aa57" providerId="ADAL" clId="{D9E18E97-69D5-4B4C-B8B5-414FA6E4948E}" dt="2024-05-17T15:56:21.332" v="17"/>
          <ac:spMkLst>
            <pc:docMk/>
            <pc:sldMk cId="2880821013" sldId="307"/>
            <ac:spMk id="11" creationId="{A75876F6-95D4-48CB-8E3E-4401A96E25A4}"/>
          </ac:spMkLst>
        </pc:spChg>
        <pc:spChg chg="del">
          <ac:chgData name="Briggs, Quinn" userId="bd4ed5c9-a142-40f7-8e5e-68f389f6aa57" providerId="ADAL" clId="{D9E18E97-69D5-4B4C-B8B5-414FA6E4948E}" dt="2024-05-17T15:56:21.332" v="17"/>
          <ac:spMkLst>
            <pc:docMk/>
            <pc:sldMk cId="2880821013" sldId="307"/>
            <ac:spMk id="13" creationId="{D1B84719-90BB-4D0C-92D8-61DC5512B34B}"/>
          </ac:spMkLst>
        </pc:spChg>
        <pc:spChg chg="del">
          <ac:chgData name="Briggs, Quinn" userId="bd4ed5c9-a142-40f7-8e5e-68f389f6aa57" providerId="ADAL" clId="{D9E18E97-69D5-4B4C-B8B5-414FA6E4948E}" dt="2024-05-17T15:56:21.332" v="17"/>
          <ac:spMkLst>
            <pc:docMk/>
            <pc:sldMk cId="2880821013" sldId="307"/>
            <ac:spMk id="15" creationId="{7B407EC4-5D16-4845-9840-4E28622B6568}"/>
          </ac:spMkLst>
        </pc:spChg>
        <pc:graphicFrameChg chg="mod">
          <ac:chgData name="Briggs, Quinn" userId="bd4ed5c9-a142-40f7-8e5e-68f389f6aa57" providerId="ADAL" clId="{D9E18E97-69D5-4B4C-B8B5-414FA6E4948E}" dt="2024-05-20T15:39:55.065" v="1441" actId="20577"/>
          <ac:graphicFrameMkLst>
            <pc:docMk/>
            <pc:sldMk cId="2880821013" sldId="307"/>
            <ac:graphicFrameMk id="5" creationId="{18152F32-7CDC-047D-8687-C6FB9BA5E036}"/>
          </ac:graphicFrameMkLst>
        </pc:graphicFrameChg>
      </pc:sldChg>
      <pc:sldChg chg="delSp add del setBg delDesignElem">
        <pc:chgData name="Briggs, Quinn" userId="bd4ed5c9-a142-40f7-8e5e-68f389f6aa57" providerId="ADAL" clId="{D9E18E97-69D5-4B4C-B8B5-414FA6E4948E}" dt="2024-05-17T15:56:21.332" v="17"/>
        <pc:sldMkLst>
          <pc:docMk/>
          <pc:sldMk cId="2406511063" sldId="308"/>
        </pc:sldMkLst>
        <pc:spChg chg="del">
          <ac:chgData name="Briggs, Quinn" userId="bd4ed5c9-a142-40f7-8e5e-68f389f6aa57" providerId="ADAL" clId="{D9E18E97-69D5-4B4C-B8B5-414FA6E4948E}" dt="2024-05-17T15:56:21.332" v="17"/>
          <ac:spMkLst>
            <pc:docMk/>
            <pc:sldMk cId="2406511063" sldId="308"/>
            <ac:spMk id="33" creationId="{9F1F6E2E-E2E7-4689-9E5D-51F37CBE4127}"/>
          </ac:spMkLst>
        </pc:spChg>
        <pc:spChg chg="del">
          <ac:chgData name="Briggs, Quinn" userId="bd4ed5c9-a142-40f7-8e5e-68f389f6aa57" providerId="ADAL" clId="{D9E18E97-69D5-4B4C-B8B5-414FA6E4948E}" dt="2024-05-17T15:56:21.332" v="17"/>
          <ac:spMkLst>
            <pc:docMk/>
            <pc:sldMk cId="2406511063" sldId="308"/>
            <ac:spMk id="41" creationId="{7731DD8B-7A0A-47A0-BF6B-EBB4F9709B91}"/>
          </ac:spMkLst>
        </pc:spChg>
        <pc:grpChg chg="del">
          <ac:chgData name="Briggs, Quinn" userId="bd4ed5c9-a142-40f7-8e5e-68f389f6aa57" providerId="ADAL" clId="{D9E18E97-69D5-4B4C-B8B5-414FA6E4948E}" dt="2024-05-17T15:56:21.332" v="17"/>
          <ac:grpSpMkLst>
            <pc:docMk/>
            <pc:sldMk cId="2406511063" sldId="308"/>
            <ac:grpSpMk id="25" creationId="{03E8C8A2-D2DA-42F8-84AA-AC5AB4251D29}"/>
          </ac:grpSpMkLst>
        </pc:grpChg>
        <pc:grpChg chg="del">
          <ac:chgData name="Briggs, Quinn" userId="bd4ed5c9-a142-40f7-8e5e-68f389f6aa57" providerId="ADAL" clId="{D9E18E97-69D5-4B4C-B8B5-414FA6E4948E}" dt="2024-05-17T15:56:21.332" v="17"/>
          <ac:grpSpMkLst>
            <pc:docMk/>
            <pc:sldMk cId="2406511063" sldId="308"/>
            <ac:grpSpMk id="35" creationId="{BB728A18-FF26-43E9-AF31-9608EBA3D5C7}"/>
          </ac:grpSpMkLst>
        </pc:grpChg>
        <pc:cxnChg chg="del">
          <ac:chgData name="Briggs, Quinn" userId="bd4ed5c9-a142-40f7-8e5e-68f389f6aa57" providerId="ADAL" clId="{D9E18E97-69D5-4B4C-B8B5-414FA6E4948E}" dt="2024-05-17T15:56:21.332" v="17"/>
          <ac:cxnSpMkLst>
            <pc:docMk/>
            <pc:sldMk cId="2406511063" sldId="308"/>
            <ac:cxnSpMk id="31" creationId="{0DFD28A6-39F3-425F-8050-E5BF1B4523B2}"/>
          </ac:cxnSpMkLst>
        </pc:cxnChg>
        <pc:cxnChg chg="del">
          <ac:chgData name="Briggs, Quinn" userId="bd4ed5c9-a142-40f7-8e5e-68f389f6aa57" providerId="ADAL" clId="{D9E18E97-69D5-4B4C-B8B5-414FA6E4948E}" dt="2024-05-17T15:56:21.332" v="17"/>
          <ac:cxnSpMkLst>
            <pc:docMk/>
            <pc:sldMk cId="2406511063" sldId="308"/>
            <ac:cxnSpMk id="43" creationId="{10A370BF-9768-4FA0-8887-C3777F3A9C9C}"/>
          </ac:cxnSpMkLst>
        </pc:cxnChg>
      </pc:sldChg>
      <pc:sldChg chg="modSp add del mod">
        <pc:chgData name="Briggs, Quinn" userId="bd4ed5c9-a142-40f7-8e5e-68f389f6aa57" providerId="ADAL" clId="{D9E18E97-69D5-4B4C-B8B5-414FA6E4948E}" dt="2024-05-17T15:59:49.328" v="42" actId="20577"/>
        <pc:sldMkLst>
          <pc:docMk/>
          <pc:sldMk cId="505528828" sldId="324"/>
        </pc:sldMkLst>
        <pc:spChg chg="mod">
          <ac:chgData name="Briggs, Quinn" userId="bd4ed5c9-a142-40f7-8e5e-68f389f6aa57" providerId="ADAL" clId="{D9E18E97-69D5-4B4C-B8B5-414FA6E4948E}" dt="2024-05-17T15:59:49.328" v="42" actId="20577"/>
          <ac:spMkLst>
            <pc:docMk/>
            <pc:sldMk cId="505528828" sldId="324"/>
            <ac:spMk id="3" creationId="{B6BB7706-99F4-79FB-C800-D6A918CEB34A}"/>
          </ac:spMkLst>
        </pc:spChg>
      </pc:sldChg>
      <pc:sldChg chg="addSp delSp modSp add del mod setBg delDesignElem">
        <pc:chgData name="Briggs, Quinn" userId="bd4ed5c9-a142-40f7-8e5e-68f389f6aa57" providerId="ADAL" clId="{D9E18E97-69D5-4B4C-B8B5-414FA6E4948E}" dt="2024-05-17T15:56:50.905" v="21" actId="26606"/>
        <pc:sldMkLst>
          <pc:docMk/>
          <pc:sldMk cId="814681342" sldId="337"/>
        </pc:sldMkLst>
        <pc:spChg chg="mod">
          <ac:chgData name="Briggs, Quinn" userId="bd4ed5c9-a142-40f7-8e5e-68f389f6aa57" providerId="ADAL" clId="{D9E18E97-69D5-4B4C-B8B5-414FA6E4948E}" dt="2024-05-17T15:56:50.867" v="20" actId="26606"/>
          <ac:spMkLst>
            <pc:docMk/>
            <pc:sldMk cId="814681342" sldId="337"/>
            <ac:spMk id="2" creationId="{C3D287DF-A51D-F271-CC02-DC5D505E362C}"/>
          </ac:spMkLst>
        </pc:spChg>
        <pc:spChg chg="del">
          <ac:chgData name="Briggs, Quinn" userId="bd4ed5c9-a142-40f7-8e5e-68f389f6aa57" providerId="ADAL" clId="{D9E18E97-69D5-4B4C-B8B5-414FA6E4948E}" dt="2024-05-17T15:56:21.332" v="17"/>
          <ac:spMkLst>
            <pc:docMk/>
            <pc:sldMk cId="814681342" sldId="337"/>
            <ac:spMk id="1038" creationId="{1CD07172-CD61-45EB-BEE3-F644503E5C8A}"/>
          </ac:spMkLst>
        </pc:spChg>
        <pc:spChg chg="del">
          <ac:chgData name="Briggs, Quinn" userId="bd4ed5c9-a142-40f7-8e5e-68f389f6aa57" providerId="ADAL" clId="{D9E18E97-69D5-4B4C-B8B5-414FA6E4948E}" dt="2024-05-17T15:56:21.332" v="17"/>
          <ac:spMkLst>
            <pc:docMk/>
            <pc:sldMk cId="814681342" sldId="337"/>
            <ac:spMk id="1040" creationId="{1EADA5DB-ED12-413A-AAB5-6A8D1152E6C4}"/>
          </ac:spMkLst>
        </pc:spChg>
        <pc:spChg chg="del">
          <ac:chgData name="Briggs, Quinn" userId="bd4ed5c9-a142-40f7-8e5e-68f389f6aa57" providerId="ADAL" clId="{D9E18E97-69D5-4B4C-B8B5-414FA6E4948E}" dt="2024-05-17T15:56:21.332" v="17"/>
          <ac:spMkLst>
            <pc:docMk/>
            <pc:sldMk cId="814681342" sldId="337"/>
            <ac:spMk id="1042" creationId="{8BA45E5C-ACB9-49E8-B4DB-5255C2376673}"/>
          </ac:spMkLst>
        </pc:spChg>
        <pc:spChg chg="del">
          <ac:chgData name="Briggs, Quinn" userId="bd4ed5c9-a142-40f7-8e5e-68f389f6aa57" providerId="ADAL" clId="{D9E18E97-69D5-4B4C-B8B5-414FA6E4948E}" dt="2024-05-17T15:56:21.332" v="17"/>
          <ac:spMkLst>
            <pc:docMk/>
            <pc:sldMk cId="814681342" sldId="337"/>
            <ac:spMk id="1047" creationId="{857E618C-1D7B-4A51-90C1-6106CD8A1AE7}"/>
          </ac:spMkLst>
        </pc:spChg>
        <pc:spChg chg="add del">
          <ac:chgData name="Briggs, Quinn" userId="bd4ed5c9-a142-40f7-8e5e-68f389f6aa57" providerId="ADAL" clId="{D9E18E97-69D5-4B4C-B8B5-414FA6E4948E}" dt="2024-05-17T15:56:50.867" v="20" actId="26606"/>
          <ac:spMkLst>
            <pc:docMk/>
            <pc:sldMk cId="814681342" sldId="337"/>
            <ac:spMk id="1051" creationId="{9401732C-37EE-4B98-A709-9530173F3802}"/>
          </ac:spMkLst>
        </pc:spChg>
        <pc:spChg chg="add">
          <ac:chgData name="Briggs, Quinn" userId="bd4ed5c9-a142-40f7-8e5e-68f389f6aa57" providerId="ADAL" clId="{D9E18E97-69D5-4B4C-B8B5-414FA6E4948E}" dt="2024-05-17T15:56:50.905" v="21" actId="26606"/>
          <ac:spMkLst>
            <pc:docMk/>
            <pc:sldMk cId="814681342" sldId="337"/>
            <ac:spMk id="1065" creationId="{1CD07172-CD61-45EB-BEE3-F644503E5C8A}"/>
          </ac:spMkLst>
        </pc:spChg>
        <pc:spChg chg="add">
          <ac:chgData name="Briggs, Quinn" userId="bd4ed5c9-a142-40f7-8e5e-68f389f6aa57" providerId="ADAL" clId="{D9E18E97-69D5-4B4C-B8B5-414FA6E4948E}" dt="2024-05-17T15:56:50.905" v="21" actId="26606"/>
          <ac:spMkLst>
            <pc:docMk/>
            <pc:sldMk cId="814681342" sldId="337"/>
            <ac:spMk id="1066" creationId="{1EADA5DB-ED12-413A-AAB5-6A8D1152E6C4}"/>
          </ac:spMkLst>
        </pc:spChg>
        <pc:spChg chg="add">
          <ac:chgData name="Briggs, Quinn" userId="bd4ed5c9-a142-40f7-8e5e-68f389f6aa57" providerId="ADAL" clId="{D9E18E97-69D5-4B4C-B8B5-414FA6E4948E}" dt="2024-05-17T15:56:50.905" v="21" actId="26606"/>
          <ac:spMkLst>
            <pc:docMk/>
            <pc:sldMk cId="814681342" sldId="337"/>
            <ac:spMk id="1067" creationId="{8BA45E5C-ACB9-49E8-B4DB-5255C2376673}"/>
          </ac:spMkLst>
        </pc:spChg>
        <pc:spChg chg="add">
          <ac:chgData name="Briggs, Quinn" userId="bd4ed5c9-a142-40f7-8e5e-68f389f6aa57" providerId="ADAL" clId="{D9E18E97-69D5-4B4C-B8B5-414FA6E4948E}" dt="2024-05-17T15:56:50.905" v="21" actId="26606"/>
          <ac:spMkLst>
            <pc:docMk/>
            <pc:sldMk cId="814681342" sldId="337"/>
            <ac:spMk id="1068" creationId="{857E618C-1D7B-4A51-90C1-6106CD8A1AE7}"/>
          </ac:spMkLst>
        </pc:spChg>
        <pc:grpChg chg="add del">
          <ac:chgData name="Briggs, Quinn" userId="bd4ed5c9-a142-40f7-8e5e-68f389f6aa57" providerId="ADAL" clId="{D9E18E97-69D5-4B4C-B8B5-414FA6E4948E}" dt="2024-05-17T15:56:50.867" v="20" actId="26606"/>
          <ac:grpSpMkLst>
            <pc:docMk/>
            <pc:sldMk cId="814681342" sldId="337"/>
            <ac:grpSpMk id="1030" creationId="{749C117F-F390-437B-ADB0-57E87EFF34F5}"/>
          </ac:grpSpMkLst>
        </pc:grpChg>
        <pc:grpChg chg="del">
          <ac:chgData name="Briggs, Quinn" userId="bd4ed5c9-a142-40f7-8e5e-68f389f6aa57" providerId="ADAL" clId="{D9E18E97-69D5-4B4C-B8B5-414FA6E4948E}" dt="2024-05-17T15:56:21.332" v="17"/>
          <ac:grpSpMkLst>
            <pc:docMk/>
            <pc:sldMk cId="814681342" sldId="337"/>
            <ac:grpSpMk id="1033" creationId="{749C117F-F390-437B-ADB0-57E87EFF34F5}"/>
          </ac:grpSpMkLst>
        </pc:grpChg>
        <pc:grpChg chg="add del">
          <ac:chgData name="Briggs, Quinn" userId="bd4ed5c9-a142-40f7-8e5e-68f389f6aa57" providerId="ADAL" clId="{D9E18E97-69D5-4B4C-B8B5-414FA6E4948E}" dt="2024-05-17T15:56:50.867" v="20" actId="26606"/>
          <ac:grpSpMkLst>
            <pc:docMk/>
            <pc:sldMk cId="814681342" sldId="337"/>
            <ac:grpSpMk id="1052" creationId="{654E48C8-2A00-4C54-BC9C-B18EE49E9C13}"/>
          </ac:grpSpMkLst>
        </pc:grpChg>
        <pc:grpChg chg="add">
          <ac:chgData name="Briggs, Quinn" userId="bd4ed5c9-a142-40f7-8e5e-68f389f6aa57" providerId="ADAL" clId="{D9E18E97-69D5-4B4C-B8B5-414FA6E4948E}" dt="2024-05-17T15:56:50.905" v="21" actId="26606"/>
          <ac:grpSpMkLst>
            <pc:docMk/>
            <pc:sldMk cId="814681342" sldId="337"/>
            <ac:grpSpMk id="1057" creationId="{749C117F-F390-437B-ADB0-57E87EFF34F5}"/>
          </ac:grpSpMkLst>
        </pc:grpChg>
        <pc:picChg chg="mod">
          <ac:chgData name="Briggs, Quinn" userId="bd4ed5c9-a142-40f7-8e5e-68f389f6aa57" providerId="ADAL" clId="{D9E18E97-69D5-4B4C-B8B5-414FA6E4948E}" dt="2024-05-17T15:56:50.867" v="20" actId="26606"/>
          <ac:picMkLst>
            <pc:docMk/>
            <pc:sldMk cId="814681342" sldId="337"/>
            <ac:picMk id="1028" creationId="{2C925EFD-360F-FD2B-6237-184541868CC1}"/>
          </ac:picMkLst>
        </pc:picChg>
        <pc:cxnChg chg="del">
          <ac:chgData name="Briggs, Quinn" userId="bd4ed5c9-a142-40f7-8e5e-68f389f6aa57" providerId="ADAL" clId="{D9E18E97-69D5-4B4C-B8B5-414FA6E4948E}" dt="2024-05-17T15:56:21.332" v="17"/>
          <ac:cxnSpMkLst>
            <pc:docMk/>
            <pc:sldMk cId="814681342" sldId="337"/>
            <ac:cxnSpMk id="1032" creationId="{20742BC3-654B-4E41-9A6A-73A42E477639}"/>
          </ac:cxnSpMkLst>
        </pc:cxnChg>
        <pc:cxnChg chg="add del">
          <ac:chgData name="Briggs, Quinn" userId="bd4ed5c9-a142-40f7-8e5e-68f389f6aa57" providerId="ADAL" clId="{D9E18E97-69D5-4B4C-B8B5-414FA6E4948E}" dt="2024-05-17T15:56:50.867" v="20" actId="26606"/>
          <ac:cxnSpMkLst>
            <pc:docMk/>
            <pc:sldMk cId="814681342" sldId="337"/>
            <ac:cxnSpMk id="1049" creationId="{20742BC3-654B-4E41-9A6A-73A42E477639}"/>
          </ac:cxnSpMkLst>
        </pc:cxnChg>
        <pc:cxnChg chg="add">
          <ac:chgData name="Briggs, Quinn" userId="bd4ed5c9-a142-40f7-8e5e-68f389f6aa57" providerId="ADAL" clId="{D9E18E97-69D5-4B4C-B8B5-414FA6E4948E}" dt="2024-05-17T15:56:50.905" v="21" actId="26606"/>
          <ac:cxnSpMkLst>
            <pc:docMk/>
            <pc:sldMk cId="814681342" sldId="337"/>
            <ac:cxnSpMk id="1063" creationId="{20742BC3-654B-4E41-9A6A-73A42E477639}"/>
          </ac:cxnSpMkLst>
        </pc:cxnChg>
      </pc:sldChg>
      <pc:sldChg chg="delSp modSp add mod setBg delDesignElem">
        <pc:chgData name="Briggs, Quinn" userId="bd4ed5c9-a142-40f7-8e5e-68f389f6aa57" providerId="ADAL" clId="{D9E18E97-69D5-4B4C-B8B5-414FA6E4948E}" dt="2024-05-17T15:57:28.117" v="29" actId="20577"/>
        <pc:sldMkLst>
          <pc:docMk/>
          <pc:sldMk cId="226147627" sldId="338"/>
        </pc:sldMkLst>
        <pc:spChg chg="mod">
          <ac:chgData name="Briggs, Quinn" userId="bd4ed5c9-a142-40f7-8e5e-68f389f6aa57" providerId="ADAL" clId="{D9E18E97-69D5-4B4C-B8B5-414FA6E4948E}" dt="2024-05-17T15:57:28.117" v="29" actId="20577"/>
          <ac:spMkLst>
            <pc:docMk/>
            <pc:sldMk cId="226147627" sldId="338"/>
            <ac:spMk id="3" creationId="{579DFA85-D958-5F52-3D39-085FCFAA6C1C}"/>
          </ac:spMkLst>
        </pc:spChg>
        <pc:spChg chg="del">
          <ac:chgData name="Briggs, Quinn" userId="bd4ed5c9-a142-40f7-8e5e-68f389f6aa57" providerId="ADAL" clId="{D9E18E97-69D5-4B4C-B8B5-414FA6E4948E}" dt="2024-05-17T15:56:21.332" v="17"/>
          <ac:spMkLst>
            <pc:docMk/>
            <pc:sldMk cId="226147627" sldId="338"/>
            <ac:spMk id="11" creationId="{572F6A24-139E-4EB5-86D2-431F42EF85CB}"/>
          </ac:spMkLst>
        </pc:spChg>
        <pc:spChg chg="del">
          <ac:chgData name="Briggs, Quinn" userId="bd4ed5c9-a142-40f7-8e5e-68f389f6aa57" providerId="ADAL" clId="{D9E18E97-69D5-4B4C-B8B5-414FA6E4948E}" dt="2024-05-17T15:56:21.332" v="17"/>
          <ac:spMkLst>
            <pc:docMk/>
            <pc:sldMk cId="226147627" sldId="338"/>
            <ac:spMk id="19" creationId="{C9DA5B05-DD14-4860-AC45-02A8D2EE1AA5}"/>
          </ac:spMkLst>
        </pc:spChg>
        <pc:grpChg chg="del">
          <ac:chgData name="Briggs, Quinn" userId="bd4ed5c9-a142-40f7-8e5e-68f389f6aa57" providerId="ADAL" clId="{D9E18E97-69D5-4B4C-B8B5-414FA6E4948E}" dt="2024-05-17T15:56:21.332" v="17"/>
          <ac:grpSpMkLst>
            <pc:docMk/>
            <pc:sldMk cId="226147627" sldId="338"/>
            <ac:grpSpMk id="13" creationId="{3963AE85-BE5D-4975-BACF-DDDCC9C2ACDE}"/>
          </ac:grpSpMkLst>
        </pc:grpChg>
        <pc:cxnChg chg="del">
          <ac:chgData name="Briggs, Quinn" userId="bd4ed5c9-a142-40f7-8e5e-68f389f6aa57" providerId="ADAL" clId="{D9E18E97-69D5-4B4C-B8B5-414FA6E4948E}" dt="2024-05-17T15:56:21.332" v="17"/>
          <ac:cxnSpMkLst>
            <pc:docMk/>
            <pc:sldMk cId="226147627" sldId="338"/>
            <ac:cxnSpMk id="21" creationId="{36BE37AC-AD36-4C42-9B8C-C5500F4E7C63}"/>
          </ac:cxnSpMkLst>
        </pc:cxnChg>
      </pc:sldChg>
      <pc:sldChg chg="del">
        <pc:chgData name="Briggs, Quinn" userId="bd4ed5c9-a142-40f7-8e5e-68f389f6aa57" providerId="ADAL" clId="{D9E18E97-69D5-4B4C-B8B5-414FA6E4948E}" dt="2024-05-17T15:55:57.016" v="0" actId="47"/>
        <pc:sldMkLst>
          <pc:docMk/>
          <pc:sldMk cId="1746695520" sldId="347"/>
        </pc:sldMkLst>
      </pc:sldChg>
      <pc:sldChg chg="del">
        <pc:chgData name="Briggs, Quinn" userId="bd4ed5c9-a142-40f7-8e5e-68f389f6aa57" providerId="ADAL" clId="{D9E18E97-69D5-4B4C-B8B5-414FA6E4948E}" dt="2024-05-17T15:55:57.016" v="0" actId="47"/>
        <pc:sldMkLst>
          <pc:docMk/>
          <pc:sldMk cId="792002256" sldId="348"/>
        </pc:sldMkLst>
      </pc:sldChg>
      <pc:sldChg chg="del">
        <pc:chgData name="Briggs, Quinn" userId="bd4ed5c9-a142-40f7-8e5e-68f389f6aa57" providerId="ADAL" clId="{D9E18E97-69D5-4B4C-B8B5-414FA6E4948E}" dt="2024-05-17T15:55:57.016" v="0" actId="47"/>
        <pc:sldMkLst>
          <pc:docMk/>
          <pc:sldMk cId="683975033" sldId="350"/>
        </pc:sldMkLst>
      </pc:sldChg>
      <pc:sldChg chg="del">
        <pc:chgData name="Briggs, Quinn" userId="bd4ed5c9-a142-40f7-8e5e-68f389f6aa57" providerId="ADAL" clId="{D9E18E97-69D5-4B4C-B8B5-414FA6E4948E}" dt="2024-05-17T15:55:57.016" v="0" actId="47"/>
        <pc:sldMkLst>
          <pc:docMk/>
          <pc:sldMk cId="2611934337" sldId="351"/>
        </pc:sldMkLst>
      </pc:sldChg>
      <pc:sldChg chg="delSp modSp add setBg delDesignElem">
        <pc:chgData name="Briggs, Quinn" userId="bd4ed5c9-a142-40f7-8e5e-68f389f6aa57" providerId="ADAL" clId="{D9E18E97-69D5-4B4C-B8B5-414FA6E4948E}" dt="2024-05-20T15:55:58.605" v="2338" actId="20577"/>
        <pc:sldMkLst>
          <pc:docMk/>
          <pc:sldMk cId="1909742885" sldId="375"/>
        </pc:sldMkLst>
        <pc:spChg chg="mod">
          <ac:chgData name="Briggs, Quinn" userId="bd4ed5c9-a142-40f7-8e5e-68f389f6aa57" providerId="ADAL" clId="{D9E18E97-69D5-4B4C-B8B5-414FA6E4948E}" dt="2024-05-20T15:55:58.605" v="2338" actId="20577"/>
          <ac:spMkLst>
            <pc:docMk/>
            <pc:sldMk cId="1909742885" sldId="375"/>
            <ac:spMk id="3" creationId="{5AB69542-9413-C81F-562D-83C573695492}"/>
          </ac:spMkLst>
        </pc:spChg>
        <pc:spChg chg="del">
          <ac:chgData name="Briggs, Quinn" userId="bd4ed5c9-a142-40f7-8e5e-68f389f6aa57" providerId="ADAL" clId="{D9E18E97-69D5-4B4C-B8B5-414FA6E4948E}" dt="2024-05-17T15:56:21.332" v="17"/>
          <ac:spMkLst>
            <pc:docMk/>
            <pc:sldMk cId="1909742885" sldId="375"/>
            <ac:spMk id="23" creationId="{572F6A24-139E-4EB5-86D2-431F42EF85CB}"/>
          </ac:spMkLst>
        </pc:spChg>
        <pc:spChg chg="del">
          <ac:chgData name="Briggs, Quinn" userId="bd4ed5c9-a142-40f7-8e5e-68f389f6aa57" providerId="ADAL" clId="{D9E18E97-69D5-4B4C-B8B5-414FA6E4948E}" dt="2024-05-17T15:56:21.332" v="17"/>
          <ac:spMkLst>
            <pc:docMk/>
            <pc:sldMk cId="1909742885" sldId="375"/>
            <ac:spMk id="25" creationId="{C9DA5B05-DD14-4860-AC45-02A8D2EE1AA5}"/>
          </ac:spMkLst>
        </pc:spChg>
        <pc:grpChg chg="del">
          <ac:chgData name="Briggs, Quinn" userId="bd4ed5c9-a142-40f7-8e5e-68f389f6aa57" providerId="ADAL" clId="{D9E18E97-69D5-4B4C-B8B5-414FA6E4948E}" dt="2024-05-17T15:56:21.332" v="17"/>
          <ac:grpSpMkLst>
            <pc:docMk/>
            <pc:sldMk cId="1909742885" sldId="375"/>
            <ac:grpSpMk id="24" creationId="{3963AE85-BE5D-4975-BACF-DDDCC9C2ACDE}"/>
          </ac:grpSpMkLst>
        </pc:grpChg>
        <pc:cxnChg chg="del">
          <ac:chgData name="Briggs, Quinn" userId="bd4ed5c9-a142-40f7-8e5e-68f389f6aa57" providerId="ADAL" clId="{D9E18E97-69D5-4B4C-B8B5-414FA6E4948E}" dt="2024-05-17T15:56:21.332" v="17"/>
          <ac:cxnSpMkLst>
            <pc:docMk/>
            <pc:sldMk cId="1909742885" sldId="375"/>
            <ac:cxnSpMk id="26" creationId="{36BE37AC-AD36-4C42-9B8C-C5500F4E7C63}"/>
          </ac:cxnSpMkLst>
        </pc:cxnChg>
      </pc:sldChg>
      <pc:sldChg chg="modSp add mod setBg">
        <pc:chgData name="Briggs, Quinn" userId="bd4ed5c9-a142-40f7-8e5e-68f389f6aa57" providerId="ADAL" clId="{D9E18E97-69D5-4B4C-B8B5-414FA6E4948E}" dt="2024-05-20T15:46:57.972" v="1961" actId="20577"/>
        <pc:sldMkLst>
          <pc:docMk/>
          <pc:sldMk cId="3046445275" sldId="376"/>
        </pc:sldMkLst>
        <pc:spChg chg="mod">
          <ac:chgData name="Briggs, Quinn" userId="bd4ed5c9-a142-40f7-8e5e-68f389f6aa57" providerId="ADAL" clId="{D9E18E97-69D5-4B4C-B8B5-414FA6E4948E}" dt="2024-05-20T15:46:57.972" v="1961" actId="20577"/>
          <ac:spMkLst>
            <pc:docMk/>
            <pc:sldMk cId="3046445275" sldId="376"/>
            <ac:spMk id="10" creationId="{E3DBD089-08FE-651B-03F7-0A55C812E35F}"/>
          </ac:spMkLst>
        </pc:spChg>
      </pc:sldChg>
      <pc:sldChg chg="add setBg">
        <pc:chgData name="Briggs, Quinn" userId="bd4ed5c9-a142-40f7-8e5e-68f389f6aa57" providerId="ADAL" clId="{D9E18E97-69D5-4B4C-B8B5-414FA6E4948E}" dt="2024-05-17T15:56:21.332" v="17"/>
        <pc:sldMkLst>
          <pc:docMk/>
          <pc:sldMk cId="2256396748" sldId="377"/>
        </pc:sldMkLst>
      </pc:sldChg>
      <pc:sldChg chg="delSp modSp add setBg modAnim delDesignElem">
        <pc:chgData name="Briggs, Quinn" userId="bd4ed5c9-a142-40f7-8e5e-68f389f6aa57" providerId="ADAL" clId="{D9E18E97-69D5-4B4C-B8B5-414FA6E4948E}" dt="2024-05-17T18:36:25.649" v="842" actId="6549"/>
        <pc:sldMkLst>
          <pc:docMk/>
          <pc:sldMk cId="1919503164" sldId="378"/>
        </pc:sldMkLst>
        <pc:spChg chg="mod">
          <ac:chgData name="Briggs, Quinn" userId="bd4ed5c9-a142-40f7-8e5e-68f389f6aa57" providerId="ADAL" clId="{D9E18E97-69D5-4B4C-B8B5-414FA6E4948E}" dt="2024-05-17T18:36:25.649" v="842" actId="6549"/>
          <ac:spMkLst>
            <pc:docMk/>
            <pc:sldMk cId="1919503164" sldId="378"/>
            <ac:spMk id="3" creationId="{E1D83159-3CCA-E4C8-18DC-9D2DBA4C6D02}"/>
          </ac:spMkLst>
        </pc:spChg>
        <pc:spChg chg="del">
          <ac:chgData name="Briggs, Quinn" userId="bd4ed5c9-a142-40f7-8e5e-68f389f6aa57" providerId="ADAL" clId="{D9E18E97-69D5-4B4C-B8B5-414FA6E4948E}" dt="2024-05-17T15:56:21.332" v="17"/>
          <ac:spMkLst>
            <pc:docMk/>
            <pc:sldMk cId="1919503164" sldId="378"/>
            <ac:spMk id="11" creationId="{11C7711F-3983-4AB1-AFDE-96F7C06514D3}"/>
          </ac:spMkLst>
        </pc:spChg>
        <pc:spChg chg="del">
          <ac:chgData name="Briggs, Quinn" userId="bd4ed5c9-a142-40f7-8e5e-68f389f6aa57" providerId="ADAL" clId="{D9E18E97-69D5-4B4C-B8B5-414FA6E4948E}" dt="2024-05-17T15:56:21.332" v="17"/>
          <ac:spMkLst>
            <pc:docMk/>
            <pc:sldMk cId="1919503164" sldId="378"/>
            <ac:spMk id="19" creationId="{B3085476-B49E-49ED-87D2-1165E69D2605}"/>
          </ac:spMkLst>
        </pc:spChg>
        <pc:grpChg chg="del">
          <ac:chgData name="Briggs, Quinn" userId="bd4ed5c9-a142-40f7-8e5e-68f389f6aa57" providerId="ADAL" clId="{D9E18E97-69D5-4B4C-B8B5-414FA6E4948E}" dt="2024-05-17T15:56:21.332" v="17"/>
          <ac:grpSpMkLst>
            <pc:docMk/>
            <pc:sldMk cId="1919503164" sldId="378"/>
            <ac:grpSpMk id="13" creationId="{89BC9D38-9241-4F71-9B45-73827299E4C5}"/>
          </ac:grpSpMkLst>
        </pc:grpChg>
        <pc:cxnChg chg="del">
          <ac:chgData name="Briggs, Quinn" userId="bd4ed5c9-a142-40f7-8e5e-68f389f6aa57" providerId="ADAL" clId="{D9E18E97-69D5-4B4C-B8B5-414FA6E4948E}" dt="2024-05-17T15:56:21.332" v="17"/>
          <ac:cxnSpMkLst>
            <pc:docMk/>
            <pc:sldMk cId="1919503164" sldId="378"/>
            <ac:cxnSpMk id="21" creationId="{59BA5C68-DFCC-4101-8403-F96781CDDD7A}"/>
          </ac:cxnSpMkLst>
        </pc:cxnChg>
      </pc:sldChg>
      <pc:sldChg chg="delSp modSp add del mod setBg delDesignElem">
        <pc:chgData name="Briggs, Quinn" userId="bd4ed5c9-a142-40f7-8e5e-68f389f6aa57" providerId="ADAL" clId="{D9E18E97-69D5-4B4C-B8B5-414FA6E4948E}" dt="2024-05-17T16:54:06.068" v="166" actId="47"/>
        <pc:sldMkLst>
          <pc:docMk/>
          <pc:sldMk cId="2258375387" sldId="379"/>
        </pc:sldMkLst>
        <pc:spChg chg="mod">
          <ac:chgData name="Briggs, Quinn" userId="bd4ed5c9-a142-40f7-8e5e-68f389f6aa57" providerId="ADAL" clId="{D9E18E97-69D5-4B4C-B8B5-414FA6E4948E}" dt="2024-05-17T16:46:54.996" v="75" actId="20577"/>
          <ac:spMkLst>
            <pc:docMk/>
            <pc:sldMk cId="2258375387" sldId="379"/>
            <ac:spMk id="2" creationId="{10FA2CD1-A8C8-2463-5EB9-5C09164AC801}"/>
          </ac:spMkLst>
        </pc:spChg>
        <pc:spChg chg="del">
          <ac:chgData name="Briggs, Quinn" userId="bd4ed5c9-a142-40f7-8e5e-68f389f6aa57" providerId="ADAL" clId="{D9E18E97-69D5-4B4C-B8B5-414FA6E4948E}" dt="2024-05-17T15:56:21.332" v="17"/>
          <ac:spMkLst>
            <pc:docMk/>
            <pc:sldMk cId="2258375387" sldId="379"/>
            <ac:spMk id="11" creationId="{F5F01BD1-E3CB-4562-A77C-00A3ED24624B}"/>
          </ac:spMkLst>
        </pc:spChg>
        <pc:spChg chg="del">
          <ac:chgData name="Briggs, Quinn" userId="bd4ed5c9-a142-40f7-8e5e-68f389f6aa57" providerId="ADAL" clId="{D9E18E97-69D5-4B4C-B8B5-414FA6E4948E}" dt="2024-05-17T15:56:21.332" v="17"/>
          <ac:spMkLst>
            <pc:docMk/>
            <pc:sldMk cId="2258375387" sldId="379"/>
            <ac:spMk id="19" creationId="{75325209-1BB3-4A1C-97C2-17DCDC1659EE}"/>
          </ac:spMkLst>
        </pc:spChg>
        <pc:grpChg chg="del">
          <ac:chgData name="Briggs, Quinn" userId="bd4ed5c9-a142-40f7-8e5e-68f389f6aa57" providerId="ADAL" clId="{D9E18E97-69D5-4B4C-B8B5-414FA6E4948E}" dt="2024-05-17T15:56:21.332" v="17"/>
          <ac:grpSpMkLst>
            <pc:docMk/>
            <pc:sldMk cId="2258375387" sldId="379"/>
            <ac:grpSpMk id="13" creationId="{492030E9-8BC2-4840-8C6B-991B68C51E4B}"/>
          </ac:grpSpMkLst>
        </pc:grpChg>
        <pc:cxnChg chg="del">
          <ac:chgData name="Briggs, Quinn" userId="bd4ed5c9-a142-40f7-8e5e-68f389f6aa57" providerId="ADAL" clId="{D9E18E97-69D5-4B4C-B8B5-414FA6E4948E}" dt="2024-05-17T15:56:21.332" v="17"/>
          <ac:cxnSpMkLst>
            <pc:docMk/>
            <pc:sldMk cId="2258375387" sldId="379"/>
            <ac:cxnSpMk id="21" creationId="{043EE5F5-AF73-46E3-90B6-27EEFDAC3591}"/>
          </ac:cxnSpMkLst>
        </pc:cxnChg>
      </pc:sldChg>
      <pc:sldChg chg="delSp modSp add mod setBg modAnim delDesignElem">
        <pc:chgData name="Briggs, Quinn" userId="bd4ed5c9-a142-40f7-8e5e-68f389f6aa57" providerId="ADAL" clId="{D9E18E97-69D5-4B4C-B8B5-414FA6E4948E}" dt="2024-05-20T15:50:12.658" v="2154" actId="20577"/>
        <pc:sldMkLst>
          <pc:docMk/>
          <pc:sldMk cId="912407856" sldId="381"/>
        </pc:sldMkLst>
        <pc:spChg chg="mod">
          <ac:chgData name="Briggs, Quinn" userId="bd4ed5c9-a142-40f7-8e5e-68f389f6aa57" providerId="ADAL" clId="{D9E18E97-69D5-4B4C-B8B5-414FA6E4948E}" dt="2024-05-20T15:50:12.658" v="2154" actId="20577"/>
          <ac:spMkLst>
            <pc:docMk/>
            <pc:sldMk cId="912407856" sldId="381"/>
            <ac:spMk id="3" creationId="{7228280F-5060-515C-07D1-88494300651D}"/>
          </ac:spMkLst>
        </pc:spChg>
        <pc:spChg chg="del">
          <ac:chgData name="Briggs, Quinn" userId="bd4ed5c9-a142-40f7-8e5e-68f389f6aa57" providerId="ADAL" clId="{D9E18E97-69D5-4B4C-B8B5-414FA6E4948E}" dt="2024-05-17T15:56:21.332" v="17"/>
          <ac:spMkLst>
            <pc:docMk/>
            <pc:sldMk cId="912407856" sldId="381"/>
            <ac:spMk id="8" creationId="{11C7711F-3983-4AB1-AFDE-96F7C06514D3}"/>
          </ac:spMkLst>
        </pc:spChg>
        <pc:spChg chg="del">
          <ac:chgData name="Briggs, Quinn" userId="bd4ed5c9-a142-40f7-8e5e-68f389f6aa57" providerId="ADAL" clId="{D9E18E97-69D5-4B4C-B8B5-414FA6E4948E}" dt="2024-05-17T15:56:21.332" v="17"/>
          <ac:spMkLst>
            <pc:docMk/>
            <pc:sldMk cId="912407856" sldId="381"/>
            <ac:spMk id="19" creationId="{B3085476-B49E-49ED-87D2-1165E69D2605}"/>
          </ac:spMkLst>
        </pc:spChg>
        <pc:grpChg chg="del">
          <ac:chgData name="Briggs, Quinn" userId="bd4ed5c9-a142-40f7-8e5e-68f389f6aa57" providerId="ADAL" clId="{D9E18E97-69D5-4B4C-B8B5-414FA6E4948E}" dt="2024-05-17T15:56:21.332" v="17"/>
          <ac:grpSpMkLst>
            <pc:docMk/>
            <pc:sldMk cId="912407856" sldId="381"/>
            <ac:grpSpMk id="13" creationId="{89BC9D38-9241-4F71-9B45-73827299E4C5}"/>
          </ac:grpSpMkLst>
        </pc:grpChg>
        <pc:cxnChg chg="del">
          <ac:chgData name="Briggs, Quinn" userId="bd4ed5c9-a142-40f7-8e5e-68f389f6aa57" providerId="ADAL" clId="{D9E18E97-69D5-4B4C-B8B5-414FA6E4948E}" dt="2024-05-17T15:56:21.332" v="17"/>
          <ac:cxnSpMkLst>
            <pc:docMk/>
            <pc:sldMk cId="912407856" sldId="381"/>
            <ac:cxnSpMk id="21" creationId="{59BA5C68-DFCC-4101-8403-F96781CDDD7A}"/>
          </ac:cxnSpMkLst>
        </pc:cxnChg>
      </pc:sldChg>
      <pc:sldChg chg="del">
        <pc:chgData name="Briggs, Quinn" userId="bd4ed5c9-a142-40f7-8e5e-68f389f6aa57" providerId="ADAL" clId="{D9E18E97-69D5-4B4C-B8B5-414FA6E4948E}" dt="2024-05-17T15:55:57.016" v="0" actId="47"/>
        <pc:sldMkLst>
          <pc:docMk/>
          <pc:sldMk cId="2592577788" sldId="389"/>
        </pc:sldMkLst>
      </pc:sldChg>
      <pc:sldChg chg="del">
        <pc:chgData name="Briggs, Quinn" userId="bd4ed5c9-a142-40f7-8e5e-68f389f6aa57" providerId="ADAL" clId="{D9E18E97-69D5-4B4C-B8B5-414FA6E4948E}" dt="2024-05-17T15:55:57.016" v="0" actId="47"/>
        <pc:sldMkLst>
          <pc:docMk/>
          <pc:sldMk cId="1839794989" sldId="393"/>
        </pc:sldMkLst>
      </pc:sldChg>
      <pc:sldChg chg="del">
        <pc:chgData name="Briggs, Quinn" userId="bd4ed5c9-a142-40f7-8e5e-68f389f6aa57" providerId="ADAL" clId="{D9E18E97-69D5-4B4C-B8B5-414FA6E4948E}" dt="2024-05-17T15:55:57.016" v="0" actId="47"/>
        <pc:sldMkLst>
          <pc:docMk/>
          <pc:sldMk cId="4095032232" sldId="394"/>
        </pc:sldMkLst>
      </pc:sldChg>
      <pc:sldChg chg="del">
        <pc:chgData name="Briggs, Quinn" userId="bd4ed5c9-a142-40f7-8e5e-68f389f6aa57" providerId="ADAL" clId="{D9E18E97-69D5-4B4C-B8B5-414FA6E4948E}" dt="2024-05-17T15:55:57.016" v="0" actId="47"/>
        <pc:sldMkLst>
          <pc:docMk/>
          <pc:sldMk cId="1781655646" sldId="395"/>
        </pc:sldMkLst>
      </pc:sldChg>
      <pc:sldChg chg="del">
        <pc:chgData name="Briggs, Quinn" userId="bd4ed5c9-a142-40f7-8e5e-68f389f6aa57" providerId="ADAL" clId="{D9E18E97-69D5-4B4C-B8B5-414FA6E4948E}" dt="2024-05-17T15:55:57.016" v="0" actId="47"/>
        <pc:sldMkLst>
          <pc:docMk/>
          <pc:sldMk cId="2773267185" sldId="396"/>
        </pc:sldMkLst>
      </pc:sldChg>
      <pc:sldChg chg="del">
        <pc:chgData name="Briggs, Quinn" userId="bd4ed5c9-a142-40f7-8e5e-68f389f6aa57" providerId="ADAL" clId="{D9E18E97-69D5-4B4C-B8B5-414FA6E4948E}" dt="2024-05-17T15:56:00.159" v="1" actId="47"/>
        <pc:sldMkLst>
          <pc:docMk/>
          <pc:sldMk cId="2707827737" sldId="397"/>
        </pc:sldMkLst>
      </pc:sldChg>
      <pc:sldChg chg="del">
        <pc:chgData name="Briggs, Quinn" userId="bd4ed5c9-a142-40f7-8e5e-68f389f6aa57" providerId="ADAL" clId="{D9E18E97-69D5-4B4C-B8B5-414FA6E4948E}" dt="2024-05-17T15:56:00.159" v="1" actId="47"/>
        <pc:sldMkLst>
          <pc:docMk/>
          <pc:sldMk cId="3350048499" sldId="398"/>
        </pc:sldMkLst>
      </pc:sldChg>
      <pc:sldChg chg="del">
        <pc:chgData name="Briggs, Quinn" userId="bd4ed5c9-a142-40f7-8e5e-68f389f6aa57" providerId="ADAL" clId="{D9E18E97-69D5-4B4C-B8B5-414FA6E4948E}" dt="2024-05-17T15:55:57.016" v="0" actId="47"/>
        <pc:sldMkLst>
          <pc:docMk/>
          <pc:sldMk cId="3361467891" sldId="399"/>
        </pc:sldMkLst>
      </pc:sldChg>
      <pc:sldChg chg="del">
        <pc:chgData name="Briggs, Quinn" userId="bd4ed5c9-a142-40f7-8e5e-68f389f6aa57" providerId="ADAL" clId="{D9E18E97-69D5-4B4C-B8B5-414FA6E4948E}" dt="2024-05-17T15:55:57.016" v="0" actId="47"/>
        <pc:sldMkLst>
          <pc:docMk/>
          <pc:sldMk cId="3081668988" sldId="400"/>
        </pc:sldMkLst>
      </pc:sldChg>
      <pc:sldChg chg="del">
        <pc:chgData name="Briggs, Quinn" userId="bd4ed5c9-a142-40f7-8e5e-68f389f6aa57" providerId="ADAL" clId="{D9E18E97-69D5-4B4C-B8B5-414FA6E4948E}" dt="2024-05-17T15:55:57.016" v="0" actId="47"/>
        <pc:sldMkLst>
          <pc:docMk/>
          <pc:sldMk cId="3749174000" sldId="401"/>
        </pc:sldMkLst>
      </pc:sldChg>
      <pc:sldChg chg="del">
        <pc:chgData name="Briggs, Quinn" userId="bd4ed5c9-a142-40f7-8e5e-68f389f6aa57" providerId="ADAL" clId="{D9E18E97-69D5-4B4C-B8B5-414FA6E4948E}" dt="2024-05-17T15:55:57.016" v="0" actId="47"/>
        <pc:sldMkLst>
          <pc:docMk/>
          <pc:sldMk cId="2283195726" sldId="402"/>
        </pc:sldMkLst>
      </pc:sldChg>
      <pc:sldChg chg="del">
        <pc:chgData name="Briggs, Quinn" userId="bd4ed5c9-a142-40f7-8e5e-68f389f6aa57" providerId="ADAL" clId="{D9E18E97-69D5-4B4C-B8B5-414FA6E4948E}" dt="2024-05-17T15:56:00.159" v="1" actId="47"/>
        <pc:sldMkLst>
          <pc:docMk/>
          <pc:sldMk cId="2321067690" sldId="403"/>
        </pc:sldMkLst>
      </pc:sldChg>
      <pc:sldChg chg="del">
        <pc:chgData name="Briggs, Quinn" userId="bd4ed5c9-a142-40f7-8e5e-68f389f6aa57" providerId="ADAL" clId="{D9E18E97-69D5-4B4C-B8B5-414FA6E4948E}" dt="2024-05-17T15:56:00.159" v="1" actId="47"/>
        <pc:sldMkLst>
          <pc:docMk/>
          <pc:sldMk cId="3749401122" sldId="404"/>
        </pc:sldMkLst>
      </pc:sldChg>
      <pc:sldChg chg="del">
        <pc:chgData name="Briggs, Quinn" userId="bd4ed5c9-a142-40f7-8e5e-68f389f6aa57" providerId="ADAL" clId="{D9E18E97-69D5-4B4C-B8B5-414FA6E4948E}" dt="2024-05-17T15:56:00.159" v="1" actId="47"/>
        <pc:sldMkLst>
          <pc:docMk/>
          <pc:sldMk cId="1394428641" sldId="405"/>
        </pc:sldMkLst>
      </pc:sldChg>
      <pc:sldChg chg="del">
        <pc:chgData name="Briggs, Quinn" userId="bd4ed5c9-a142-40f7-8e5e-68f389f6aa57" providerId="ADAL" clId="{D9E18E97-69D5-4B4C-B8B5-414FA6E4948E}" dt="2024-05-17T15:55:57.016" v="0" actId="47"/>
        <pc:sldMkLst>
          <pc:docMk/>
          <pc:sldMk cId="4261700515" sldId="406"/>
        </pc:sldMkLst>
      </pc:sldChg>
      <pc:sldChg chg="delSp modSp add mod">
        <pc:chgData name="Briggs, Quinn" userId="bd4ed5c9-a142-40f7-8e5e-68f389f6aa57" providerId="ADAL" clId="{D9E18E97-69D5-4B4C-B8B5-414FA6E4948E}" dt="2024-05-20T15:52:44.250" v="2282" actId="20577"/>
        <pc:sldMkLst>
          <pc:docMk/>
          <pc:sldMk cId="2303999575" sldId="447"/>
        </pc:sldMkLst>
        <pc:spChg chg="mod">
          <ac:chgData name="Briggs, Quinn" userId="bd4ed5c9-a142-40f7-8e5e-68f389f6aa57" providerId="ADAL" clId="{D9E18E97-69D5-4B4C-B8B5-414FA6E4948E}" dt="2024-05-20T15:52:44.250" v="2282" actId="20577"/>
          <ac:spMkLst>
            <pc:docMk/>
            <pc:sldMk cId="2303999575" sldId="447"/>
            <ac:spMk id="2" creationId="{F9935BFB-782A-EB72-6665-A897C6FD65F4}"/>
          </ac:spMkLst>
        </pc:spChg>
        <pc:spChg chg="del">
          <ac:chgData name="Briggs, Quinn" userId="bd4ed5c9-a142-40f7-8e5e-68f389f6aa57" providerId="ADAL" clId="{D9E18E97-69D5-4B4C-B8B5-414FA6E4948E}" dt="2024-05-17T16:47:16.913" v="76" actId="478"/>
          <ac:spMkLst>
            <pc:docMk/>
            <pc:sldMk cId="2303999575" sldId="447"/>
            <ac:spMk id="3" creationId="{97285161-25EE-9DD5-A909-00A57FA4B8F0}"/>
          </ac:spMkLst>
        </pc:spChg>
      </pc:sldChg>
      <pc:sldChg chg="delSp modSp add setBg delDesignElem">
        <pc:chgData name="Briggs, Quinn" userId="bd4ed5c9-a142-40f7-8e5e-68f389f6aa57" providerId="ADAL" clId="{D9E18E97-69D5-4B4C-B8B5-414FA6E4948E}" dt="2024-05-17T18:50:26.185" v="1304" actId="20577"/>
        <pc:sldMkLst>
          <pc:docMk/>
          <pc:sldMk cId="2021450822" sldId="449"/>
        </pc:sldMkLst>
        <pc:spChg chg="mod">
          <ac:chgData name="Briggs, Quinn" userId="bd4ed5c9-a142-40f7-8e5e-68f389f6aa57" providerId="ADAL" clId="{D9E18E97-69D5-4B4C-B8B5-414FA6E4948E}" dt="2024-05-17T18:50:26.185" v="1304" actId="20577"/>
          <ac:spMkLst>
            <pc:docMk/>
            <pc:sldMk cId="2021450822" sldId="449"/>
            <ac:spMk id="3" creationId="{7228280F-5060-515C-07D1-88494300651D}"/>
          </ac:spMkLst>
        </pc:spChg>
        <pc:spChg chg="del">
          <ac:chgData name="Briggs, Quinn" userId="bd4ed5c9-a142-40f7-8e5e-68f389f6aa57" providerId="ADAL" clId="{D9E18E97-69D5-4B4C-B8B5-414FA6E4948E}" dt="2024-05-17T15:56:21.332" v="17"/>
          <ac:spMkLst>
            <pc:docMk/>
            <pc:sldMk cId="2021450822" sldId="449"/>
            <ac:spMk id="7" creationId="{11C7711F-3983-4AB1-AFDE-96F7C06514D3}"/>
          </ac:spMkLst>
        </pc:spChg>
        <pc:spChg chg="del">
          <ac:chgData name="Briggs, Quinn" userId="bd4ed5c9-a142-40f7-8e5e-68f389f6aa57" providerId="ADAL" clId="{D9E18E97-69D5-4B4C-B8B5-414FA6E4948E}" dt="2024-05-17T15:56:21.332" v="17"/>
          <ac:spMkLst>
            <pc:docMk/>
            <pc:sldMk cId="2021450822" sldId="449"/>
            <ac:spMk id="18" creationId="{B3085476-B49E-49ED-87D2-1165E69D2605}"/>
          </ac:spMkLst>
        </pc:spChg>
        <pc:grpChg chg="del">
          <ac:chgData name="Briggs, Quinn" userId="bd4ed5c9-a142-40f7-8e5e-68f389f6aa57" providerId="ADAL" clId="{D9E18E97-69D5-4B4C-B8B5-414FA6E4948E}" dt="2024-05-17T15:56:21.332" v="17"/>
          <ac:grpSpMkLst>
            <pc:docMk/>
            <pc:sldMk cId="2021450822" sldId="449"/>
            <ac:grpSpMk id="12" creationId="{89BC9D38-9241-4F71-9B45-73827299E4C5}"/>
          </ac:grpSpMkLst>
        </pc:grpChg>
        <pc:cxnChg chg="del">
          <ac:chgData name="Briggs, Quinn" userId="bd4ed5c9-a142-40f7-8e5e-68f389f6aa57" providerId="ADAL" clId="{D9E18E97-69D5-4B4C-B8B5-414FA6E4948E}" dt="2024-05-17T15:56:21.332" v="17"/>
          <ac:cxnSpMkLst>
            <pc:docMk/>
            <pc:sldMk cId="2021450822" sldId="449"/>
            <ac:cxnSpMk id="20" creationId="{59BA5C68-DFCC-4101-8403-F96781CDDD7A}"/>
          </ac:cxnSpMkLst>
        </pc:cxnChg>
      </pc:sldChg>
      <pc:sldChg chg="addSp delSp modSp add mod setBg delDesignElem">
        <pc:chgData name="Briggs, Quinn" userId="bd4ed5c9-a142-40f7-8e5e-68f389f6aa57" providerId="ADAL" clId="{D9E18E97-69D5-4B4C-B8B5-414FA6E4948E}" dt="2024-05-17T19:17:14.146" v="1379" actId="114"/>
        <pc:sldMkLst>
          <pc:docMk/>
          <pc:sldMk cId="137384133" sldId="451"/>
        </pc:sldMkLst>
        <pc:spChg chg="mod">
          <ac:chgData name="Briggs, Quinn" userId="bd4ed5c9-a142-40f7-8e5e-68f389f6aa57" providerId="ADAL" clId="{D9E18E97-69D5-4B4C-B8B5-414FA6E4948E}" dt="2024-05-17T19:17:14.146" v="1379" actId="114"/>
          <ac:spMkLst>
            <pc:docMk/>
            <pc:sldMk cId="137384133" sldId="451"/>
            <ac:spMk id="3" creationId="{BE731059-6A6C-163B-E317-633BC5AD242D}"/>
          </ac:spMkLst>
        </pc:spChg>
        <pc:spChg chg="del">
          <ac:chgData name="Briggs, Quinn" userId="bd4ed5c9-a142-40f7-8e5e-68f389f6aa57" providerId="ADAL" clId="{D9E18E97-69D5-4B4C-B8B5-414FA6E4948E}" dt="2024-05-17T15:56:21.332" v="17"/>
          <ac:spMkLst>
            <pc:docMk/>
            <pc:sldMk cId="137384133" sldId="451"/>
            <ac:spMk id="8" creationId="{11C7711F-3983-4AB1-AFDE-96F7C06514D3}"/>
          </ac:spMkLst>
        </pc:spChg>
        <pc:spChg chg="add">
          <ac:chgData name="Briggs, Quinn" userId="bd4ed5c9-a142-40f7-8e5e-68f389f6aa57" providerId="ADAL" clId="{D9E18E97-69D5-4B4C-B8B5-414FA6E4948E}" dt="2024-05-17T15:56:29.004" v="18" actId="26606"/>
          <ac:spMkLst>
            <pc:docMk/>
            <pc:sldMk cId="137384133" sldId="451"/>
            <ac:spMk id="10" creationId="{B3085476-B49E-49ED-87D2-1165E69D2605}"/>
          </ac:spMkLst>
        </pc:spChg>
        <pc:spChg chg="add">
          <ac:chgData name="Briggs, Quinn" userId="bd4ed5c9-a142-40f7-8e5e-68f389f6aa57" providerId="ADAL" clId="{D9E18E97-69D5-4B4C-B8B5-414FA6E4948E}" dt="2024-05-17T15:56:29.004" v="18" actId="26606"/>
          <ac:spMkLst>
            <pc:docMk/>
            <pc:sldMk cId="137384133" sldId="451"/>
            <ac:spMk id="11" creationId="{11C7711F-3983-4AB1-AFDE-96F7C06514D3}"/>
          </ac:spMkLst>
        </pc:spChg>
        <pc:spChg chg="del">
          <ac:chgData name="Briggs, Quinn" userId="bd4ed5c9-a142-40f7-8e5e-68f389f6aa57" providerId="ADAL" clId="{D9E18E97-69D5-4B4C-B8B5-414FA6E4948E}" dt="2024-05-17T15:56:21.332" v="17"/>
          <ac:spMkLst>
            <pc:docMk/>
            <pc:sldMk cId="137384133" sldId="451"/>
            <ac:spMk id="19" creationId="{B3085476-B49E-49ED-87D2-1165E69D2605}"/>
          </ac:spMkLst>
        </pc:spChg>
        <pc:grpChg chg="add">
          <ac:chgData name="Briggs, Quinn" userId="bd4ed5c9-a142-40f7-8e5e-68f389f6aa57" providerId="ADAL" clId="{D9E18E97-69D5-4B4C-B8B5-414FA6E4948E}" dt="2024-05-17T15:56:29.004" v="18" actId="26606"/>
          <ac:grpSpMkLst>
            <pc:docMk/>
            <pc:sldMk cId="137384133" sldId="451"/>
            <ac:grpSpMk id="9" creationId="{89BC9D38-9241-4F71-9B45-73827299E4C5}"/>
          </ac:grpSpMkLst>
        </pc:grpChg>
        <pc:grpChg chg="del">
          <ac:chgData name="Briggs, Quinn" userId="bd4ed5c9-a142-40f7-8e5e-68f389f6aa57" providerId="ADAL" clId="{D9E18E97-69D5-4B4C-B8B5-414FA6E4948E}" dt="2024-05-17T15:56:21.332" v="17"/>
          <ac:grpSpMkLst>
            <pc:docMk/>
            <pc:sldMk cId="137384133" sldId="451"/>
            <ac:grpSpMk id="13" creationId="{89BC9D38-9241-4F71-9B45-73827299E4C5}"/>
          </ac:grpSpMkLst>
        </pc:grpChg>
        <pc:cxnChg chg="add">
          <ac:chgData name="Briggs, Quinn" userId="bd4ed5c9-a142-40f7-8e5e-68f389f6aa57" providerId="ADAL" clId="{D9E18E97-69D5-4B4C-B8B5-414FA6E4948E}" dt="2024-05-17T15:56:29.004" v="18" actId="26606"/>
          <ac:cxnSpMkLst>
            <pc:docMk/>
            <pc:sldMk cId="137384133" sldId="451"/>
            <ac:cxnSpMk id="12" creationId="{59BA5C68-DFCC-4101-8403-F96781CDDD7A}"/>
          </ac:cxnSpMkLst>
        </pc:cxnChg>
        <pc:cxnChg chg="del">
          <ac:chgData name="Briggs, Quinn" userId="bd4ed5c9-a142-40f7-8e5e-68f389f6aa57" providerId="ADAL" clId="{D9E18E97-69D5-4B4C-B8B5-414FA6E4948E}" dt="2024-05-17T15:56:21.332" v="17"/>
          <ac:cxnSpMkLst>
            <pc:docMk/>
            <pc:sldMk cId="137384133" sldId="451"/>
            <ac:cxnSpMk id="21" creationId="{59BA5C68-DFCC-4101-8403-F96781CDDD7A}"/>
          </ac:cxnSpMkLst>
        </pc:cxnChg>
      </pc:sldChg>
      <pc:sldChg chg="delSp add del setBg delDesignElem">
        <pc:chgData name="Briggs, Quinn" userId="bd4ed5c9-a142-40f7-8e5e-68f389f6aa57" providerId="ADAL" clId="{D9E18E97-69D5-4B4C-B8B5-414FA6E4948E}" dt="2024-05-17T17:01:43.159" v="510" actId="47"/>
        <pc:sldMkLst>
          <pc:docMk/>
          <pc:sldMk cId="3407624127" sldId="455"/>
        </pc:sldMkLst>
        <pc:spChg chg="del">
          <ac:chgData name="Briggs, Quinn" userId="bd4ed5c9-a142-40f7-8e5e-68f389f6aa57" providerId="ADAL" clId="{D9E18E97-69D5-4B4C-B8B5-414FA6E4948E}" dt="2024-05-17T15:56:21.332" v="17"/>
          <ac:spMkLst>
            <pc:docMk/>
            <pc:sldMk cId="3407624127" sldId="455"/>
            <ac:spMk id="8" creationId="{11C7711F-3983-4AB1-AFDE-96F7C06514D3}"/>
          </ac:spMkLst>
        </pc:spChg>
        <pc:spChg chg="del">
          <ac:chgData name="Briggs, Quinn" userId="bd4ed5c9-a142-40f7-8e5e-68f389f6aa57" providerId="ADAL" clId="{D9E18E97-69D5-4B4C-B8B5-414FA6E4948E}" dt="2024-05-17T15:56:21.332" v="17"/>
          <ac:spMkLst>
            <pc:docMk/>
            <pc:sldMk cId="3407624127" sldId="455"/>
            <ac:spMk id="19" creationId="{B3085476-B49E-49ED-87D2-1165E69D2605}"/>
          </ac:spMkLst>
        </pc:spChg>
        <pc:grpChg chg="del">
          <ac:chgData name="Briggs, Quinn" userId="bd4ed5c9-a142-40f7-8e5e-68f389f6aa57" providerId="ADAL" clId="{D9E18E97-69D5-4B4C-B8B5-414FA6E4948E}" dt="2024-05-17T15:56:21.332" v="17"/>
          <ac:grpSpMkLst>
            <pc:docMk/>
            <pc:sldMk cId="3407624127" sldId="455"/>
            <ac:grpSpMk id="13" creationId="{89BC9D38-9241-4F71-9B45-73827299E4C5}"/>
          </ac:grpSpMkLst>
        </pc:grpChg>
        <pc:cxnChg chg="del">
          <ac:chgData name="Briggs, Quinn" userId="bd4ed5c9-a142-40f7-8e5e-68f389f6aa57" providerId="ADAL" clId="{D9E18E97-69D5-4B4C-B8B5-414FA6E4948E}" dt="2024-05-17T15:56:21.332" v="17"/>
          <ac:cxnSpMkLst>
            <pc:docMk/>
            <pc:sldMk cId="3407624127" sldId="455"/>
            <ac:cxnSpMk id="21" creationId="{59BA5C68-DFCC-4101-8403-F96781CDDD7A}"/>
          </ac:cxnSpMkLst>
        </pc:cxnChg>
      </pc:sldChg>
      <pc:sldChg chg="delSp add del setBg delDesignElem">
        <pc:chgData name="Briggs, Quinn" userId="bd4ed5c9-a142-40f7-8e5e-68f389f6aa57" providerId="ADAL" clId="{D9E18E97-69D5-4B4C-B8B5-414FA6E4948E}" dt="2024-05-17T17:01:43.159" v="510" actId="47"/>
        <pc:sldMkLst>
          <pc:docMk/>
          <pc:sldMk cId="1836589873" sldId="456"/>
        </pc:sldMkLst>
        <pc:spChg chg="del">
          <ac:chgData name="Briggs, Quinn" userId="bd4ed5c9-a142-40f7-8e5e-68f389f6aa57" providerId="ADAL" clId="{D9E18E97-69D5-4B4C-B8B5-414FA6E4948E}" dt="2024-05-17T15:56:21.332" v="17"/>
          <ac:spMkLst>
            <pc:docMk/>
            <pc:sldMk cId="1836589873" sldId="456"/>
            <ac:spMk id="8" creationId="{11C7711F-3983-4AB1-AFDE-96F7C06514D3}"/>
          </ac:spMkLst>
        </pc:spChg>
        <pc:spChg chg="del">
          <ac:chgData name="Briggs, Quinn" userId="bd4ed5c9-a142-40f7-8e5e-68f389f6aa57" providerId="ADAL" clId="{D9E18E97-69D5-4B4C-B8B5-414FA6E4948E}" dt="2024-05-17T15:56:21.332" v="17"/>
          <ac:spMkLst>
            <pc:docMk/>
            <pc:sldMk cId="1836589873" sldId="456"/>
            <ac:spMk id="19" creationId="{B3085476-B49E-49ED-87D2-1165E69D2605}"/>
          </ac:spMkLst>
        </pc:spChg>
        <pc:grpChg chg="del">
          <ac:chgData name="Briggs, Quinn" userId="bd4ed5c9-a142-40f7-8e5e-68f389f6aa57" providerId="ADAL" clId="{D9E18E97-69D5-4B4C-B8B5-414FA6E4948E}" dt="2024-05-17T15:56:21.332" v="17"/>
          <ac:grpSpMkLst>
            <pc:docMk/>
            <pc:sldMk cId="1836589873" sldId="456"/>
            <ac:grpSpMk id="13" creationId="{89BC9D38-9241-4F71-9B45-73827299E4C5}"/>
          </ac:grpSpMkLst>
        </pc:grpChg>
        <pc:cxnChg chg="del">
          <ac:chgData name="Briggs, Quinn" userId="bd4ed5c9-a142-40f7-8e5e-68f389f6aa57" providerId="ADAL" clId="{D9E18E97-69D5-4B4C-B8B5-414FA6E4948E}" dt="2024-05-17T15:56:21.332" v="17"/>
          <ac:cxnSpMkLst>
            <pc:docMk/>
            <pc:sldMk cId="1836589873" sldId="456"/>
            <ac:cxnSpMk id="21" creationId="{59BA5C68-DFCC-4101-8403-F96781CDDD7A}"/>
          </ac:cxnSpMkLst>
        </pc:cxnChg>
      </pc:sldChg>
      <pc:sldChg chg="addSp delSp modSp add mod setBg">
        <pc:chgData name="Briggs, Quinn" userId="bd4ed5c9-a142-40f7-8e5e-68f389f6aa57" providerId="ADAL" clId="{D9E18E97-69D5-4B4C-B8B5-414FA6E4948E}" dt="2024-05-20T15:52:50.293" v="2293" actId="20577"/>
        <pc:sldMkLst>
          <pc:docMk/>
          <pc:sldMk cId="1108026881" sldId="460"/>
        </pc:sldMkLst>
        <pc:spChg chg="mod">
          <ac:chgData name="Briggs, Quinn" userId="bd4ed5c9-a142-40f7-8e5e-68f389f6aa57" providerId="ADAL" clId="{D9E18E97-69D5-4B4C-B8B5-414FA6E4948E}" dt="2024-05-20T15:52:50.293" v="2293" actId="20577"/>
          <ac:spMkLst>
            <pc:docMk/>
            <pc:sldMk cId="1108026881" sldId="460"/>
            <ac:spMk id="2" creationId="{F9935BFB-782A-EB72-6665-A897C6FD65F4}"/>
          </ac:spMkLst>
        </pc:spChg>
        <pc:spChg chg="del mod">
          <ac:chgData name="Briggs, Quinn" userId="bd4ed5c9-a142-40f7-8e5e-68f389f6aa57" providerId="ADAL" clId="{D9E18E97-69D5-4B4C-B8B5-414FA6E4948E}" dt="2024-05-17T16:36:21.310" v="46" actId="478"/>
          <ac:spMkLst>
            <pc:docMk/>
            <pc:sldMk cId="1108026881" sldId="460"/>
            <ac:spMk id="3" creationId="{97285161-25EE-9DD5-A909-00A57FA4B8F0}"/>
          </ac:spMkLst>
        </pc:spChg>
        <pc:spChg chg="mod ord">
          <ac:chgData name="Briggs, Quinn" userId="bd4ed5c9-a142-40f7-8e5e-68f389f6aa57" providerId="ADAL" clId="{D9E18E97-69D5-4B4C-B8B5-414FA6E4948E}" dt="2024-05-17T16:36:17.684" v="44" actId="26606"/>
          <ac:spMkLst>
            <pc:docMk/>
            <pc:sldMk cId="1108026881" sldId="460"/>
            <ac:spMk id="4" creationId="{46A32F93-C814-603B-BB1A-856616CC662D}"/>
          </ac:spMkLst>
        </pc:spChg>
        <pc:spChg chg="add">
          <ac:chgData name="Briggs, Quinn" userId="bd4ed5c9-a142-40f7-8e5e-68f389f6aa57" providerId="ADAL" clId="{D9E18E97-69D5-4B4C-B8B5-414FA6E4948E}" dt="2024-05-17T16:36:17.684" v="44" actId="26606"/>
          <ac:spMkLst>
            <pc:docMk/>
            <pc:sldMk cId="1108026881" sldId="460"/>
            <ac:spMk id="10" creationId="{1755C732-3264-4614-8316-41F75483710B}"/>
          </ac:spMkLst>
        </pc:spChg>
        <pc:spChg chg="add">
          <ac:chgData name="Briggs, Quinn" userId="bd4ed5c9-a142-40f7-8e5e-68f389f6aa57" providerId="ADAL" clId="{D9E18E97-69D5-4B4C-B8B5-414FA6E4948E}" dt="2024-05-17T16:36:17.684" v="44" actId="26606"/>
          <ac:spMkLst>
            <pc:docMk/>
            <pc:sldMk cId="1108026881" sldId="460"/>
            <ac:spMk id="18" creationId="{4AD786D6-2C42-45AF-888B-F2038C4D0A70}"/>
          </ac:spMkLst>
        </pc:spChg>
        <pc:grpChg chg="add">
          <ac:chgData name="Briggs, Quinn" userId="bd4ed5c9-a142-40f7-8e5e-68f389f6aa57" providerId="ADAL" clId="{D9E18E97-69D5-4B4C-B8B5-414FA6E4948E}" dt="2024-05-17T16:36:17.684" v="44" actId="26606"/>
          <ac:grpSpMkLst>
            <pc:docMk/>
            <pc:sldMk cId="1108026881" sldId="460"/>
            <ac:grpSpMk id="12" creationId="{59C7C6ED-4EA1-4532-A820-59A8ADEEE0F9}"/>
          </ac:grpSpMkLst>
        </pc:grpChg>
        <pc:picChg chg="add mod">
          <ac:chgData name="Briggs, Quinn" userId="bd4ed5c9-a142-40f7-8e5e-68f389f6aa57" providerId="ADAL" clId="{D9E18E97-69D5-4B4C-B8B5-414FA6E4948E}" dt="2024-05-17T16:36:17.802" v="45" actId="27636"/>
          <ac:picMkLst>
            <pc:docMk/>
            <pc:sldMk cId="1108026881" sldId="460"/>
            <ac:picMk id="5" creationId="{40EFE5AB-8483-1740-52FE-94ACA41F6E3B}"/>
          </ac:picMkLst>
        </pc:picChg>
        <pc:cxnChg chg="add">
          <ac:chgData name="Briggs, Quinn" userId="bd4ed5c9-a142-40f7-8e5e-68f389f6aa57" providerId="ADAL" clId="{D9E18E97-69D5-4B4C-B8B5-414FA6E4948E}" dt="2024-05-17T16:36:17.684" v="44" actId="26606"/>
          <ac:cxnSpMkLst>
            <pc:docMk/>
            <pc:sldMk cId="1108026881" sldId="460"/>
            <ac:cxnSpMk id="20" creationId="{B8D6659D-FA60-4C6D-A9F6-063E294AA159}"/>
          </ac:cxnSpMkLst>
        </pc:cxnChg>
      </pc:sldChg>
      <pc:sldChg chg="delSp add del setBg delDesignElem">
        <pc:chgData name="Briggs, Quinn" userId="bd4ed5c9-a142-40f7-8e5e-68f389f6aa57" providerId="ADAL" clId="{D9E18E97-69D5-4B4C-B8B5-414FA6E4948E}" dt="2024-05-17T16:54:06.068" v="166" actId="47"/>
        <pc:sldMkLst>
          <pc:docMk/>
          <pc:sldMk cId="3112379899" sldId="461"/>
        </pc:sldMkLst>
        <pc:spChg chg="del">
          <ac:chgData name="Briggs, Quinn" userId="bd4ed5c9-a142-40f7-8e5e-68f389f6aa57" providerId="ADAL" clId="{D9E18E97-69D5-4B4C-B8B5-414FA6E4948E}" dt="2024-05-17T15:56:21.332" v="17"/>
          <ac:spMkLst>
            <pc:docMk/>
            <pc:sldMk cId="3112379899" sldId="461"/>
            <ac:spMk id="13" creationId="{11C7711F-3983-4AB1-AFDE-96F7C06514D3}"/>
          </ac:spMkLst>
        </pc:spChg>
        <pc:spChg chg="del">
          <ac:chgData name="Briggs, Quinn" userId="bd4ed5c9-a142-40f7-8e5e-68f389f6aa57" providerId="ADAL" clId="{D9E18E97-69D5-4B4C-B8B5-414FA6E4948E}" dt="2024-05-17T15:56:21.332" v="17"/>
          <ac:spMkLst>
            <pc:docMk/>
            <pc:sldMk cId="3112379899" sldId="461"/>
            <ac:spMk id="21" creationId="{B3085476-B49E-49ED-87D2-1165E69D2605}"/>
          </ac:spMkLst>
        </pc:spChg>
        <pc:grpChg chg="del">
          <ac:chgData name="Briggs, Quinn" userId="bd4ed5c9-a142-40f7-8e5e-68f389f6aa57" providerId="ADAL" clId="{D9E18E97-69D5-4B4C-B8B5-414FA6E4948E}" dt="2024-05-17T15:56:21.332" v="17"/>
          <ac:grpSpMkLst>
            <pc:docMk/>
            <pc:sldMk cId="3112379899" sldId="461"/>
            <ac:grpSpMk id="15" creationId="{89BC9D38-9241-4F71-9B45-73827299E4C5}"/>
          </ac:grpSpMkLst>
        </pc:grpChg>
        <pc:cxnChg chg="del">
          <ac:chgData name="Briggs, Quinn" userId="bd4ed5c9-a142-40f7-8e5e-68f389f6aa57" providerId="ADAL" clId="{D9E18E97-69D5-4B4C-B8B5-414FA6E4948E}" dt="2024-05-17T15:56:21.332" v="17"/>
          <ac:cxnSpMkLst>
            <pc:docMk/>
            <pc:sldMk cId="3112379899" sldId="461"/>
            <ac:cxnSpMk id="23" creationId="{59BA5C68-DFCC-4101-8403-F96781CDDD7A}"/>
          </ac:cxnSpMkLst>
        </pc:cxnChg>
      </pc:sldChg>
      <pc:sldChg chg="delSp add del setBg delDesignElem">
        <pc:chgData name="Briggs, Quinn" userId="bd4ed5c9-a142-40f7-8e5e-68f389f6aa57" providerId="ADAL" clId="{D9E18E97-69D5-4B4C-B8B5-414FA6E4948E}" dt="2024-05-17T16:54:06.068" v="166" actId="47"/>
        <pc:sldMkLst>
          <pc:docMk/>
          <pc:sldMk cId="2797080754" sldId="462"/>
        </pc:sldMkLst>
        <pc:spChg chg="del">
          <ac:chgData name="Briggs, Quinn" userId="bd4ed5c9-a142-40f7-8e5e-68f389f6aa57" providerId="ADAL" clId="{D9E18E97-69D5-4B4C-B8B5-414FA6E4948E}" dt="2024-05-17T15:56:21.332" v="17"/>
          <ac:spMkLst>
            <pc:docMk/>
            <pc:sldMk cId="2797080754" sldId="462"/>
            <ac:spMk id="13" creationId="{11C7711F-3983-4AB1-AFDE-96F7C06514D3}"/>
          </ac:spMkLst>
        </pc:spChg>
        <pc:spChg chg="del">
          <ac:chgData name="Briggs, Quinn" userId="bd4ed5c9-a142-40f7-8e5e-68f389f6aa57" providerId="ADAL" clId="{D9E18E97-69D5-4B4C-B8B5-414FA6E4948E}" dt="2024-05-17T15:56:21.332" v="17"/>
          <ac:spMkLst>
            <pc:docMk/>
            <pc:sldMk cId="2797080754" sldId="462"/>
            <ac:spMk id="21" creationId="{B3085476-B49E-49ED-87D2-1165E69D2605}"/>
          </ac:spMkLst>
        </pc:spChg>
        <pc:grpChg chg="del">
          <ac:chgData name="Briggs, Quinn" userId="bd4ed5c9-a142-40f7-8e5e-68f389f6aa57" providerId="ADAL" clId="{D9E18E97-69D5-4B4C-B8B5-414FA6E4948E}" dt="2024-05-17T15:56:21.332" v="17"/>
          <ac:grpSpMkLst>
            <pc:docMk/>
            <pc:sldMk cId="2797080754" sldId="462"/>
            <ac:grpSpMk id="15" creationId="{89BC9D38-9241-4F71-9B45-73827299E4C5}"/>
          </ac:grpSpMkLst>
        </pc:grpChg>
        <pc:cxnChg chg="del">
          <ac:chgData name="Briggs, Quinn" userId="bd4ed5c9-a142-40f7-8e5e-68f389f6aa57" providerId="ADAL" clId="{D9E18E97-69D5-4B4C-B8B5-414FA6E4948E}" dt="2024-05-17T15:56:21.332" v="17"/>
          <ac:cxnSpMkLst>
            <pc:docMk/>
            <pc:sldMk cId="2797080754" sldId="462"/>
            <ac:cxnSpMk id="23" creationId="{59BA5C68-DFCC-4101-8403-F96781CDDD7A}"/>
          </ac:cxnSpMkLst>
        </pc:cxnChg>
      </pc:sldChg>
      <pc:sldChg chg="delSp add del setBg delDesignElem">
        <pc:chgData name="Briggs, Quinn" userId="bd4ed5c9-a142-40f7-8e5e-68f389f6aa57" providerId="ADAL" clId="{D9E18E97-69D5-4B4C-B8B5-414FA6E4948E}" dt="2024-05-17T16:54:06.068" v="166" actId="47"/>
        <pc:sldMkLst>
          <pc:docMk/>
          <pc:sldMk cId="3108458887" sldId="463"/>
        </pc:sldMkLst>
        <pc:spChg chg="del">
          <ac:chgData name="Briggs, Quinn" userId="bd4ed5c9-a142-40f7-8e5e-68f389f6aa57" providerId="ADAL" clId="{D9E18E97-69D5-4B4C-B8B5-414FA6E4948E}" dt="2024-05-17T15:56:21.332" v="17"/>
          <ac:spMkLst>
            <pc:docMk/>
            <pc:sldMk cId="3108458887" sldId="463"/>
            <ac:spMk id="8" creationId="{F5F01BD1-E3CB-4562-A77C-00A3ED24624B}"/>
          </ac:spMkLst>
        </pc:spChg>
        <pc:spChg chg="del">
          <ac:chgData name="Briggs, Quinn" userId="bd4ed5c9-a142-40f7-8e5e-68f389f6aa57" providerId="ADAL" clId="{D9E18E97-69D5-4B4C-B8B5-414FA6E4948E}" dt="2024-05-17T15:56:21.332" v="17"/>
          <ac:spMkLst>
            <pc:docMk/>
            <pc:sldMk cId="3108458887" sldId="463"/>
            <ac:spMk id="19" creationId="{75325209-1BB3-4A1C-97C2-17DCDC1659EE}"/>
          </ac:spMkLst>
        </pc:spChg>
        <pc:grpChg chg="del">
          <ac:chgData name="Briggs, Quinn" userId="bd4ed5c9-a142-40f7-8e5e-68f389f6aa57" providerId="ADAL" clId="{D9E18E97-69D5-4B4C-B8B5-414FA6E4948E}" dt="2024-05-17T15:56:21.332" v="17"/>
          <ac:grpSpMkLst>
            <pc:docMk/>
            <pc:sldMk cId="3108458887" sldId="463"/>
            <ac:grpSpMk id="13" creationId="{492030E9-8BC2-4840-8C6B-991B68C51E4B}"/>
          </ac:grpSpMkLst>
        </pc:grpChg>
        <pc:cxnChg chg="del">
          <ac:chgData name="Briggs, Quinn" userId="bd4ed5c9-a142-40f7-8e5e-68f389f6aa57" providerId="ADAL" clId="{D9E18E97-69D5-4B4C-B8B5-414FA6E4948E}" dt="2024-05-17T15:56:21.332" v="17"/>
          <ac:cxnSpMkLst>
            <pc:docMk/>
            <pc:sldMk cId="3108458887" sldId="463"/>
            <ac:cxnSpMk id="21" creationId="{043EE5F5-AF73-46E3-90B6-27EEFDAC3591}"/>
          </ac:cxnSpMkLst>
        </pc:cxnChg>
      </pc:sldChg>
      <pc:sldChg chg="add del setBg">
        <pc:chgData name="Briggs, Quinn" userId="bd4ed5c9-a142-40f7-8e5e-68f389f6aa57" providerId="ADAL" clId="{D9E18E97-69D5-4B4C-B8B5-414FA6E4948E}" dt="2024-05-17T16:59:38.792" v="505" actId="47"/>
        <pc:sldMkLst>
          <pc:docMk/>
          <pc:sldMk cId="3479156365" sldId="464"/>
        </pc:sldMkLst>
      </pc:sldChg>
      <pc:sldChg chg="add ord setBg">
        <pc:chgData name="Briggs, Quinn" userId="bd4ed5c9-a142-40f7-8e5e-68f389f6aa57" providerId="ADAL" clId="{D9E18E97-69D5-4B4C-B8B5-414FA6E4948E}" dt="2024-05-17T18:29:44.212" v="588"/>
        <pc:sldMkLst>
          <pc:docMk/>
          <pc:sldMk cId="3088015266" sldId="465"/>
        </pc:sldMkLst>
      </pc:sldChg>
      <pc:sldChg chg="modSp add mod setBg">
        <pc:chgData name="Briggs, Quinn" userId="bd4ed5c9-a142-40f7-8e5e-68f389f6aa57" providerId="ADAL" clId="{D9E18E97-69D5-4B4C-B8B5-414FA6E4948E}" dt="2024-05-17T18:52:14.472" v="1317" actId="12"/>
        <pc:sldMkLst>
          <pc:docMk/>
          <pc:sldMk cId="2067117278" sldId="466"/>
        </pc:sldMkLst>
        <pc:spChg chg="mod">
          <ac:chgData name="Briggs, Quinn" userId="bd4ed5c9-a142-40f7-8e5e-68f389f6aa57" providerId="ADAL" clId="{D9E18E97-69D5-4B4C-B8B5-414FA6E4948E}" dt="2024-05-17T18:51:14.764" v="1307" actId="26606"/>
          <ac:spMkLst>
            <pc:docMk/>
            <pc:sldMk cId="2067117278" sldId="466"/>
            <ac:spMk id="2" creationId="{2EBEA06B-0B73-41DA-7FF7-07576E3A63BF}"/>
          </ac:spMkLst>
        </pc:spChg>
        <pc:graphicFrameChg chg="mod modGraphic">
          <ac:chgData name="Briggs, Quinn" userId="bd4ed5c9-a142-40f7-8e5e-68f389f6aa57" providerId="ADAL" clId="{D9E18E97-69D5-4B4C-B8B5-414FA6E4948E}" dt="2024-05-17T18:52:14.472" v="1317" actId="12"/>
          <ac:graphicFrameMkLst>
            <pc:docMk/>
            <pc:sldMk cId="2067117278" sldId="466"/>
            <ac:graphicFrameMk id="4" creationId="{9AD3417D-425C-7DC4-AB75-385652C562F3}"/>
          </ac:graphicFrameMkLst>
        </pc:graphicFrameChg>
      </pc:sldChg>
      <pc:sldChg chg="addSp delSp modSp new del mod setBg">
        <pc:chgData name="Briggs, Quinn" userId="bd4ed5c9-a142-40f7-8e5e-68f389f6aa57" providerId="ADAL" clId="{D9E18E97-69D5-4B4C-B8B5-414FA6E4948E}" dt="2024-05-17T17:03:31.527" v="534" actId="47"/>
        <pc:sldMkLst>
          <pc:docMk/>
          <pc:sldMk cId="796014003" sldId="467"/>
        </pc:sldMkLst>
        <pc:spChg chg="mod">
          <ac:chgData name="Briggs, Quinn" userId="bd4ed5c9-a142-40f7-8e5e-68f389f6aa57" providerId="ADAL" clId="{D9E18E97-69D5-4B4C-B8B5-414FA6E4948E}" dt="2024-05-17T16:53:57.962" v="165" actId="26606"/>
          <ac:spMkLst>
            <pc:docMk/>
            <pc:sldMk cId="796014003" sldId="467"/>
            <ac:spMk id="2" creationId="{C18D7B78-3417-454E-0B44-2D8336477226}"/>
          </ac:spMkLst>
        </pc:spChg>
        <pc:spChg chg="del mod">
          <ac:chgData name="Briggs, Quinn" userId="bd4ed5c9-a142-40f7-8e5e-68f389f6aa57" providerId="ADAL" clId="{D9E18E97-69D5-4B4C-B8B5-414FA6E4948E}" dt="2024-05-17T16:53:57.962" v="165" actId="26606"/>
          <ac:spMkLst>
            <pc:docMk/>
            <pc:sldMk cId="796014003" sldId="467"/>
            <ac:spMk id="3" creationId="{7817870C-BADF-7A99-D6E8-F34934088415}"/>
          </ac:spMkLst>
        </pc:spChg>
        <pc:spChg chg="add">
          <ac:chgData name="Briggs, Quinn" userId="bd4ed5c9-a142-40f7-8e5e-68f389f6aa57" providerId="ADAL" clId="{D9E18E97-69D5-4B4C-B8B5-414FA6E4948E}" dt="2024-05-17T16:53:57.962" v="165" actId="26606"/>
          <ac:spMkLst>
            <pc:docMk/>
            <pc:sldMk cId="796014003" sldId="467"/>
            <ac:spMk id="9" creationId="{95224A92-B71D-4244-9CEE-E80F9BD118DF}"/>
          </ac:spMkLst>
        </pc:spChg>
        <pc:spChg chg="add">
          <ac:chgData name="Briggs, Quinn" userId="bd4ed5c9-a142-40f7-8e5e-68f389f6aa57" providerId="ADAL" clId="{D9E18E97-69D5-4B4C-B8B5-414FA6E4948E}" dt="2024-05-17T16:53:57.962" v="165" actId="26606"/>
          <ac:spMkLst>
            <pc:docMk/>
            <pc:sldMk cId="796014003" sldId="467"/>
            <ac:spMk id="11" creationId="{9069A319-3937-4297-B7D8-6745097B90D2}"/>
          </ac:spMkLst>
        </pc:spChg>
        <pc:spChg chg="add">
          <ac:chgData name="Briggs, Quinn" userId="bd4ed5c9-a142-40f7-8e5e-68f389f6aa57" providerId="ADAL" clId="{D9E18E97-69D5-4B4C-B8B5-414FA6E4948E}" dt="2024-05-17T16:53:57.962" v="165" actId="26606"/>
          <ac:spMkLst>
            <pc:docMk/>
            <pc:sldMk cId="796014003" sldId="467"/>
            <ac:spMk id="13" creationId="{F3FDFE78-2422-40CD-BC53-9E0C459C9D9F}"/>
          </ac:spMkLst>
        </pc:spChg>
        <pc:spChg chg="add">
          <ac:chgData name="Briggs, Quinn" userId="bd4ed5c9-a142-40f7-8e5e-68f389f6aa57" providerId="ADAL" clId="{D9E18E97-69D5-4B4C-B8B5-414FA6E4948E}" dt="2024-05-17T16:53:57.962" v="165" actId="26606"/>
          <ac:spMkLst>
            <pc:docMk/>
            <pc:sldMk cId="796014003" sldId="467"/>
            <ac:spMk id="15" creationId="{A97E302E-4D34-42E4-94A8-4FC0AF572FEB}"/>
          </ac:spMkLst>
        </pc:spChg>
        <pc:graphicFrameChg chg="add">
          <ac:chgData name="Briggs, Quinn" userId="bd4ed5c9-a142-40f7-8e5e-68f389f6aa57" providerId="ADAL" clId="{D9E18E97-69D5-4B4C-B8B5-414FA6E4948E}" dt="2024-05-17T16:53:57.962" v="165" actId="26606"/>
          <ac:graphicFrameMkLst>
            <pc:docMk/>
            <pc:sldMk cId="796014003" sldId="467"/>
            <ac:graphicFrameMk id="5" creationId="{5D1379F3-B387-E7F7-C3DE-9B458C6425E8}"/>
          </ac:graphicFrameMkLst>
        </pc:graphicFrameChg>
      </pc:sldChg>
      <pc:sldChg chg="addSp modSp new mod setBg">
        <pc:chgData name="Briggs, Quinn" userId="bd4ed5c9-a142-40f7-8e5e-68f389f6aa57" providerId="ADAL" clId="{D9E18E97-69D5-4B4C-B8B5-414FA6E4948E}" dt="2024-05-20T15:54:48.341" v="2327" actId="20577"/>
        <pc:sldMkLst>
          <pc:docMk/>
          <pc:sldMk cId="1552228075" sldId="468"/>
        </pc:sldMkLst>
        <pc:spChg chg="mod">
          <ac:chgData name="Briggs, Quinn" userId="bd4ed5c9-a142-40f7-8e5e-68f389f6aa57" providerId="ADAL" clId="{D9E18E97-69D5-4B4C-B8B5-414FA6E4948E}" dt="2024-05-17T18:48:10.998" v="1299" actId="26606"/>
          <ac:spMkLst>
            <pc:docMk/>
            <pc:sldMk cId="1552228075" sldId="468"/>
            <ac:spMk id="2" creationId="{82F2547E-CE32-2BB9-2E04-67CD9D37965E}"/>
          </ac:spMkLst>
        </pc:spChg>
        <pc:spChg chg="mod">
          <ac:chgData name="Briggs, Quinn" userId="bd4ed5c9-a142-40f7-8e5e-68f389f6aa57" providerId="ADAL" clId="{D9E18E97-69D5-4B4C-B8B5-414FA6E4948E}" dt="2024-05-20T15:54:48.341" v="2327" actId="20577"/>
          <ac:spMkLst>
            <pc:docMk/>
            <pc:sldMk cId="1552228075" sldId="468"/>
            <ac:spMk id="3" creationId="{1781E107-1D55-5B58-4416-DA9A8FE2071B}"/>
          </ac:spMkLst>
        </pc:spChg>
        <pc:spChg chg="add mod">
          <ac:chgData name="Briggs, Quinn" userId="bd4ed5c9-a142-40f7-8e5e-68f389f6aa57" providerId="ADAL" clId="{D9E18E97-69D5-4B4C-B8B5-414FA6E4948E}" dt="2024-05-17T18:48:10.998" v="1299" actId="26606"/>
          <ac:spMkLst>
            <pc:docMk/>
            <pc:sldMk cId="1552228075" sldId="468"/>
            <ac:spMk id="6" creationId="{FF3AE0A4-7C1D-33C9-A687-CBC07A2892A6}"/>
          </ac:spMkLst>
        </pc:spChg>
        <pc:picChg chg="add mod">
          <ac:chgData name="Briggs, Quinn" userId="bd4ed5c9-a142-40f7-8e5e-68f389f6aa57" providerId="ADAL" clId="{D9E18E97-69D5-4B4C-B8B5-414FA6E4948E}" dt="2024-05-17T18:48:10.998" v="1299" actId="26606"/>
          <ac:picMkLst>
            <pc:docMk/>
            <pc:sldMk cId="1552228075" sldId="468"/>
            <ac:picMk id="5" creationId="{EC71A4DA-FEFA-FA04-06BB-3227E5B2F8DF}"/>
          </ac:picMkLst>
        </pc:picChg>
      </pc:sldChg>
      <pc:sldChg chg="addSp modSp new mod setBg">
        <pc:chgData name="Briggs, Quinn" userId="bd4ed5c9-a142-40f7-8e5e-68f389f6aa57" providerId="ADAL" clId="{D9E18E97-69D5-4B4C-B8B5-414FA6E4948E}" dt="2024-05-17T17:03:43.271" v="537" actId="20577"/>
        <pc:sldMkLst>
          <pc:docMk/>
          <pc:sldMk cId="1663954682" sldId="469"/>
        </pc:sldMkLst>
        <pc:spChg chg="mod">
          <ac:chgData name="Briggs, Quinn" userId="bd4ed5c9-a142-40f7-8e5e-68f389f6aa57" providerId="ADAL" clId="{D9E18E97-69D5-4B4C-B8B5-414FA6E4948E}" dt="2024-05-17T17:03:43.271" v="537" actId="20577"/>
          <ac:spMkLst>
            <pc:docMk/>
            <pc:sldMk cId="1663954682" sldId="469"/>
            <ac:spMk id="2" creationId="{6B8BA06A-CF93-550B-8718-522E38883788}"/>
          </ac:spMkLst>
        </pc:spChg>
        <pc:spChg chg="add mod">
          <ac:chgData name="Briggs, Quinn" userId="bd4ed5c9-a142-40f7-8e5e-68f389f6aa57" providerId="ADAL" clId="{D9E18E97-69D5-4B4C-B8B5-414FA6E4948E}" dt="2024-05-17T16:59:13.737" v="504" actId="1076"/>
          <ac:spMkLst>
            <pc:docMk/>
            <pc:sldMk cId="1663954682" sldId="469"/>
            <ac:spMk id="3" creationId="{004617E4-8CC9-3E15-E87B-852A18270B83}"/>
          </ac:spMkLst>
        </pc:spChg>
        <pc:spChg chg="add">
          <ac:chgData name="Briggs, Quinn" userId="bd4ed5c9-a142-40f7-8e5e-68f389f6aa57" providerId="ADAL" clId="{D9E18E97-69D5-4B4C-B8B5-414FA6E4948E}" dt="2024-05-17T16:58:58.998" v="493" actId="26606"/>
          <ac:spMkLst>
            <pc:docMk/>
            <pc:sldMk cId="1663954682" sldId="469"/>
            <ac:spMk id="1039" creationId="{1CD07172-CD61-45EB-BEE3-F644503E5C8A}"/>
          </ac:spMkLst>
        </pc:spChg>
        <pc:spChg chg="add">
          <ac:chgData name="Briggs, Quinn" userId="bd4ed5c9-a142-40f7-8e5e-68f389f6aa57" providerId="ADAL" clId="{D9E18E97-69D5-4B4C-B8B5-414FA6E4948E}" dt="2024-05-17T16:58:58.998" v="493" actId="26606"/>
          <ac:spMkLst>
            <pc:docMk/>
            <pc:sldMk cId="1663954682" sldId="469"/>
            <ac:spMk id="1041" creationId="{1EADA5DB-ED12-413A-AAB5-6A8D1152E6C4}"/>
          </ac:spMkLst>
        </pc:spChg>
        <pc:spChg chg="add">
          <ac:chgData name="Briggs, Quinn" userId="bd4ed5c9-a142-40f7-8e5e-68f389f6aa57" providerId="ADAL" clId="{D9E18E97-69D5-4B4C-B8B5-414FA6E4948E}" dt="2024-05-17T16:58:58.998" v="493" actId="26606"/>
          <ac:spMkLst>
            <pc:docMk/>
            <pc:sldMk cId="1663954682" sldId="469"/>
            <ac:spMk id="1043" creationId="{8BA45E5C-ACB9-49E8-B4DB-5255C2376673}"/>
          </ac:spMkLst>
        </pc:spChg>
        <pc:spChg chg="add">
          <ac:chgData name="Briggs, Quinn" userId="bd4ed5c9-a142-40f7-8e5e-68f389f6aa57" providerId="ADAL" clId="{D9E18E97-69D5-4B4C-B8B5-414FA6E4948E}" dt="2024-05-17T16:58:58.998" v="493" actId="26606"/>
          <ac:spMkLst>
            <pc:docMk/>
            <pc:sldMk cId="1663954682" sldId="469"/>
            <ac:spMk id="1045" creationId="{857E618C-1D7B-4A51-90C1-6106CD8A1AE7}"/>
          </ac:spMkLst>
        </pc:spChg>
        <pc:grpChg chg="add">
          <ac:chgData name="Briggs, Quinn" userId="bd4ed5c9-a142-40f7-8e5e-68f389f6aa57" providerId="ADAL" clId="{D9E18E97-69D5-4B4C-B8B5-414FA6E4948E}" dt="2024-05-17T16:58:58.998" v="493" actId="26606"/>
          <ac:grpSpMkLst>
            <pc:docMk/>
            <pc:sldMk cId="1663954682" sldId="469"/>
            <ac:grpSpMk id="1031" creationId="{749C117F-F390-437B-ADB0-57E87EFF34F5}"/>
          </ac:grpSpMkLst>
        </pc:grpChg>
        <pc:picChg chg="add mod">
          <ac:chgData name="Briggs, Quinn" userId="bd4ed5c9-a142-40f7-8e5e-68f389f6aa57" providerId="ADAL" clId="{D9E18E97-69D5-4B4C-B8B5-414FA6E4948E}" dt="2024-05-17T16:58:58.998" v="493" actId="26606"/>
          <ac:picMkLst>
            <pc:docMk/>
            <pc:sldMk cId="1663954682" sldId="469"/>
            <ac:picMk id="1026" creationId="{74E41504-3D81-DA68-85CD-96768AB536AC}"/>
          </ac:picMkLst>
        </pc:picChg>
        <pc:cxnChg chg="add">
          <ac:chgData name="Briggs, Quinn" userId="bd4ed5c9-a142-40f7-8e5e-68f389f6aa57" providerId="ADAL" clId="{D9E18E97-69D5-4B4C-B8B5-414FA6E4948E}" dt="2024-05-17T16:58:58.998" v="493" actId="26606"/>
          <ac:cxnSpMkLst>
            <pc:docMk/>
            <pc:sldMk cId="1663954682" sldId="469"/>
            <ac:cxnSpMk id="1037" creationId="{20742BC3-654B-4E41-9A6A-73A42E477639}"/>
          </ac:cxnSpMkLst>
        </pc:cxnChg>
      </pc:sldChg>
      <pc:sldChg chg="addSp delSp modSp new mod setBg">
        <pc:chgData name="Briggs, Quinn" userId="bd4ed5c9-a142-40f7-8e5e-68f389f6aa57" providerId="ADAL" clId="{D9E18E97-69D5-4B4C-B8B5-414FA6E4948E}" dt="2024-05-17T18:31:29.967" v="678" actId="114"/>
        <pc:sldMkLst>
          <pc:docMk/>
          <pc:sldMk cId="3719359848" sldId="470"/>
        </pc:sldMkLst>
        <pc:spChg chg="mod">
          <ac:chgData name="Briggs, Quinn" userId="bd4ed5c9-a142-40f7-8e5e-68f389f6aa57" providerId="ADAL" clId="{D9E18E97-69D5-4B4C-B8B5-414FA6E4948E}" dt="2024-05-17T18:31:12.528" v="608" actId="20577"/>
          <ac:spMkLst>
            <pc:docMk/>
            <pc:sldMk cId="3719359848" sldId="470"/>
            <ac:spMk id="2" creationId="{161E423A-A299-4946-BAB0-42D2B2493E4C}"/>
          </ac:spMkLst>
        </pc:spChg>
        <pc:spChg chg="mod ord">
          <ac:chgData name="Briggs, Quinn" userId="bd4ed5c9-a142-40f7-8e5e-68f389f6aa57" providerId="ADAL" clId="{D9E18E97-69D5-4B4C-B8B5-414FA6E4948E}" dt="2024-05-17T18:31:29.967" v="678" actId="114"/>
          <ac:spMkLst>
            <pc:docMk/>
            <pc:sldMk cId="3719359848" sldId="470"/>
            <ac:spMk id="3" creationId="{6859CB28-2E77-B2B1-248F-C4D5F0D65B1A}"/>
          </ac:spMkLst>
        </pc:spChg>
        <pc:spChg chg="add">
          <ac:chgData name="Briggs, Quinn" userId="bd4ed5c9-a142-40f7-8e5e-68f389f6aa57" providerId="ADAL" clId="{D9E18E97-69D5-4B4C-B8B5-414FA6E4948E}" dt="2024-05-17T18:28:27.242" v="539"/>
          <ac:spMkLst>
            <pc:docMk/>
            <pc:sldMk cId="3719359848" sldId="470"/>
            <ac:spMk id="4" creationId="{179FFC83-27DC-0676-DFEE-C4C6F9D87B6F}"/>
          </ac:spMkLst>
        </pc:spChg>
        <pc:spChg chg="add del">
          <ac:chgData name="Briggs, Quinn" userId="bd4ed5c9-a142-40f7-8e5e-68f389f6aa57" providerId="ADAL" clId="{D9E18E97-69D5-4B4C-B8B5-414FA6E4948E}" dt="2024-05-17T18:30:55.498" v="594" actId="26606"/>
          <ac:spMkLst>
            <pc:docMk/>
            <pc:sldMk cId="3719359848" sldId="470"/>
            <ac:spMk id="2057" creationId="{22AC0F86-9A78-4E84-A4B4-ADB8B2629A0C}"/>
          </ac:spMkLst>
        </pc:spChg>
        <pc:spChg chg="add del">
          <ac:chgData name="Briggs, Quinn" userId="bd4ed5c9-a142-40f7-8e5e-68f389f6aa57" providerId="ADAL" clId="{D9E18E97-69D5-4B4C-B8B5-414FA6E4948E}" dt="2024-05-17T18:30:55.498" v="594" actId="26606"/>
          <ac:spMkLst>
            <pc:docMk/>
            <pc:sldMk cId="3719359848" sldId="470"/>
            <ac:spMk id="2065" creationId="{69A54E25-1C05-48E5-A5CC-3778C1D3632D}"/>
          </ac:spMkLst>
        </pc:spChg>
        <pc:grpChg chg="add del">
          <ac:chgData name="Briggs, Quinn" userId="bd4ed5c9-a142-40f7-8e5e-68f389f6aa57" providerId="ADAL" clId="{D9E18E97-69D5-4B4C-B8B5-414FA6E4948E}" dt="2024-05-17T18:30:55.498" v="594" actId="26606"/>
          <ac:grpSpMkLst>
            <pc:docMk/>
            <pc:sldMk cId="3719359848" sldId="470"/>
            <ac:grpSpMk id="2059" creationId="{4AF78B9E-8BE2-4706-9377-A05FA25ABABF}"/>
          </ac:grpSpMkLst>
        </pc:grpChg>
        <pc:picChg chg="add">
          <ac:chgData name="Briggs, Quinn" userId="bd4ed5c9-a142-40f7-8e5e-68f389f6aa57" providerId="ADAL" clId="{D9E18E97-69D5-4B4C-B8B5-414FA6E4948E}" dt="2024-05-17T18:28:27.242" v="539"/>
          <ac:picMkLst>
            <pc:docMk/>
            <pc:sldMk cId="3719359848" sldId="470"/>
            <ac:picMk id="2050" creationId="{C40FD6D7-25C5-3B53-F0C2-8DAB4F89B512}"/>
          </ac:picMkLst>
        </pc:picChg>
        <pc:picChg chg="add mod">
          <ac:chgData name="Briggs, Quinn" userId="bd4ed5c9-a142-40f7-8e5e-68f389f6aa57" providerId="ADAL" clId="{D9E18E97-69D5-4B4C-B8B5-414FA6E4948E}" dt="2024-05-17T18:31:05.782" v="599" actId="26606"/>
          <ac:picMkLst>
            <pc:docMk/>
            <pc:sldMk cId="3719359848" sldId="470"/>
            <ac:picMk id="2052" creationId="{175DA2F8-4D34-5833-1585-CD6940638B59}"/>
          </ac:picMkLst>
        </pc:picChg>
        <pc:cxnChg chg="add del">
          <ac:chgData name="Briggs, Quinn" userId="bd4ed5c9-a142-40f7-8e5e-68f389f6aa57" providerId="ADAL" clId="{D9E18E97-69D5-4B4C-B8B5-414FA6E4948E}" dt="2024-05-17T18:30:55.498" v="594" actId="26606"/>
          <ac:cxnSpMkLst>
            <pc:docMk/>
            <pc:sldMk cId="3719359848" sldId="470"/>
            <ac:cxnSpMk id="2067" creationId="{0E5D0023-B23E-4823-8D72-B07FFF8CAE96}"/>
          </ac:cxnSpMkLst>
        </pc:cxnChg>
      </pc:sldChg>
      <pc:sldChg chg="addSp modSp new mod ord setBg">
        <pc:chgData name="Briggs, Quinn" userId="bd4ed5c9-a142-40f7-8e5e-68f389f6aa57" providerId="ADAL" clId="{D9E18E97-69D5-4B4C-B8B5-414FA6E4948E}" dt="2024-05-17T18:37:31.666" v="963" actId="26606"/>
        <pc:sldMkLst>
          <pc:docMk/>
          <pc:sldMk cId="2386922286" sldId="471"/>
        </pc:sldMkLst>
        <pc:spChg chg="mod">
          <ac:chgData name="Briggs, Quinn" userId="bd4ed5c9-a142-40f7-8e5e-68f389f6aa57" providerId="ADAL" clId="{D9E18E97-69D5-4B4C-B8B5-414FA6E4948E}" dt="2024-05-17T18:37:31.666" v="963" actId="26606"/>
          <ac:spMkLst>
            <pc:docMk/>
            <pc:sldMk cId="2386922286" sldId="471"/>
            <ac:spMk id="2" creationId="{D7465911-443C-7CF5-5D42-FC3753345915}"/>
          </ac:spMkLst>
        </pc:spChg>
        <pc:spChg chg="mod">
          <ac:chgData name="Briggs, Quinn" userId="bd4ed5c9-a142-40f7-8e5e-68f389f6aa57" providerId="ADAL" clId="{D9E18E97-69D5-4B4C-B8B5-414FA6E4948E}" dt="2024-05-17T18:37:31.666" v="963" actId="26606"/>
          <ac:spMkLst>
            <pc:docMk/>
            <pc:sldMk cId="2386922286" sldId="471"/>
            <ac:spMk id="3" creationId="{9821D832-7A1E-6634-6272-240D029D9341}"/>
          </ac:spMkLst>
        </pc:spChg>
        <pc:picChg chg="add">
          <ac:chgData name="Briggs, Quinn" userId="bd4ed5c9-a142-40f7-8e5e-68f389f6aa57" providerId="ADAL" clId="{D9E18E97-69D5-4B4C-B8B5-414FA6E4948E}" dt="2024-05-17T18:37:31.666" v="963" actId="26606"/>
          <ac:picMkLst>
            <pc:docMk/>
            <pc:sldMk cId="2386922286" sldId="471"/>
            <ac:picMk id="7" creationId="{2EC33433-F5C5-88D8-F41B-19AB7C031617}"/>
          </ac:picMkLst>
        </pc:picChg>
      </pc:sldChg>
      <pc:sldChg chg="addSp delSp modSp new mod ord setBg">
        <pc:chgData name="Briggs, Quinn" userId="bd4ed5c9-a142-40f7-8e5e-68f389f6aa57" providerId="ADAL" clId="{D9E18E97-69D5-4B4C-B8B5-414FA6E4948E}" dt="2024-05-20T15:54:05.038" v="2317" actId="27636"/>
        <pc:sldMkLst>
          <pc:docMk/>
          <pc:sldMk cId="2126785796" sldId="472"/>
        </pc:sldMkLst>
        <pc:spChg chg="mod">
          <ac:chgData name="Briggs, Quinn" userId="bd4ed5c9-a142-40f7-8e5e-68f389f6aa57" providerId="ADAL" clId="{D9E18E97-69D5-4B4C-B8B5-414FA6E4948E}" dt="2024-05-20T15:54:05.038" v="2317" actId="27636"/>
          <ac:spMkLst>
            <pc:docMk/>
            <pc:sldMk cId="2126785796" sldId="472"/>
            <ac:spMk id="2" creationId="{813C3768-2EB2-05D0-1F54-DFAFC3BFF289}"/>
          </ac:spMkLst>
        </pc:spChg>
        <pc:spChg chg="del mod ord">
          <ac:chgData name="Briggs, Quinn" userId="bd4ed5c9-a142-40f7-8e5e-68f389f6aa57" providerId="ADAL" clId="{D9E18E97-69D5-4B4C-B8B5-414FA6E4948E}" dt="2024-05-17T18:44:08.312" v="1139" actId="12084"/>
          <ac:spMkLst>
            <pc:docMk/>
            <pc:sldMk cId="2126785796" sldId="472"/>
            <ac:spMk id="3" creationId="{42E3038D-3C50-DC12-B688-A2427DA977C0}"/>
          </ac:spMkLst>
        </pc:spChg>
        <pc:spChg chg="add">
          <ac:chgData name="Briggs, Quinn" userId="bd4ed5c9-a142-40f7-8e5e-68f389f6aa57" providerId="ADAL" clId="{D9E18E97-69D5-4B4C-B8B5-414FA6E4948E}" dt="2024-05-17T18:43:56.809" v="1134" actId="26606"/>
          <ac:spMkLst>
            <pc:docMk/>
            <pc:sldMk cId="2126785796" sldId="472"/>
            <ac:spMk id="6" creationId="{29369C1F-C4A4-40B4-B6E0-2858C840F618}"/>
          </ac:spMkLst>
        </pc:spChg>
        <pc:spChg chg="add del">
          <ac:chgData name="Briggs, Quinn" userId="bd4ed5c9-a142-40f7-8e5e-68f389f6aa57" providerId="ADAL" clId="{D9E18E97-69D5-4B4C-B8B5-414FA6E4948E}" dt="2024-05-17T18:42:28.035" v="1081" actId="26606"/>
          <ac:spMkLst>
            <pc:docMk/>
            <pc:sldMk cId="2126785796" sldId="472"/>
            <ac:spMk id="8" creationId="{DC878D9A-77BE-4701-AE3D-EEFC53CD50BC}"/>
          </ac:spMkLst>
        </pc:spChg>
        <pc:spChg chg="add del">
          <ac:chgData name="Briggs, Quinn" userId="bd4ed5c9-a142-40f7-8e5e-68f389f6aa57" providerId="ADAL" clId="{D9E18E97-69D5-4B4C-B8B5-414FA6E4948E}" dt="2024-05-17T18:42:28.035" v="1081" actId="26606"/>
          <ac:spMkLst>
            <pc:docMk/>
            <pc:sldMk cId="2126785796" sldId="472"/>
            <ac:spMk id="10" creationId="{F643BE08-0ED1-4B73-AC6D-B7E26A59CDAA}"/>
          </ac:spMkLst>
        </pc:spChg>
        <pc:spChg chg="add del">
          <ac:chgData name="Briggs, Quinn" userId="bd4ed5c9-a142-40f7-8e5e-68f389f6aa57" providerId="ADAL" clId="{D9E18E97-69D5-4B4C-B8B5-414FA6E4948E}" dt="2024-05-17T18:42:28.035" v="1081" actId="26606"/>
          <ac:spMkLst>
            <pc:docMk/>
            <pc:sldMk cId="2126785796" sldId="472"/>
            <ac:spMk id="12" creationId="{956B2094-7FC0-45FC-BFED-3CB88CEE63F5}"/>
          </ac:spMkLst>
        </pc:spChg>
        <pc:spChg chg="add del">
          <ac:chgData name="Briggs, Quinn" userId="bd4ed5c9-a142-40f7-8e5e-68f389f6aa57" providerId="ADAL" clId="{D9E18E97-69D5-4B4C-B8B5-414FA6E4948E}" dt="2024-05-17T18:42:28.035" v="1081" actId="26606"/>
          <ac:spMkLst>
            <pc:docMk/>
            <pc:sldMk cId="2126785796" sldId="472"/>
            <ac:spMk id="14" creationId="{07A4B640-BB7F-4272-A710-068DBA9F9A6E}"/>
          </ac:spMkLst>
        </pc:spChg>
        <pc:graphicFrameChg chg="add mod modGraphic">
          <ac:chgData name="Briggs, Quinn" userId="bd4ed5c9-a142-40f7-8e5e-68f389f6aa57" providerId="ADAL" clId="{D9E18E97-69D5-4B4C-B8B5-414FA6E4948E}" dt="2024-05-17T18:44:56.837" v="1151" actId="20577"/>
          <ac:graphicFrameMkLst>
            <pc:docMk/>
            <pc:sldMk cId="2126785796" sldId="472"/>
            <ac:graphicFrameMk id="11" creationId="{BF66381F-81D6-9822-B0C8-9FEDB232830E}"/>
          </ac:graphicFrameMkLst>
        </pc:graphicFrameChg>
        <pc:picChg chg="add del mod">
          <ac:chgData name="Briggs, Quinn" userId="bd4ed5c9-a142-40f7-8e5e-68f389f6aa57" providerId="ADAL" clId="{D9E18E97-69D5-4B4C-B8B5-414FA6E4948E}" dt="2024-05-17T18:42:02.130" v="1070" actId="478"/>
          <ac:picMkLst>
            <pc:docMk/>
            <pc:sldMk cId="2126785796" sldId="472"/>
            <ac:picMk id="4" creationId="{99E4441A-761F-9E8A-FE97-2935C87850CE}"/>
          </ac:picMkLst>
        </pc:picChg>
        <pc:picChg chg="add del mod">
          <ac:chgData name="Briggs, Quinn" userId="bd4ed5c9-a142-40f7-8e5e-68f389f6aa57" providerId="ADAL" clId="{D9E18E97-69D5-4B4C-B8B5-414FA6E4948E}" dt="2024-05-17T18:43:33.238" v="1105" actId="21"/>
          <ac:picMkLst>
            <pc:docMk/>
            <pc:sldMk cId="2126785796" sldId="472"/>
            <ac:picMk id="5" creationId="{DACCC60C-41B4-AECF-44E4-AD41D0C47854}"/>
          </ac:picMkLst>
        </pc:picChg>
        <pc:picChg chg="add">
          <ac:chgData name="Briggs, Quinn" userId="bd4ed5c9-a142-40f7-8e5e-68f389f6aa57" providerId="ADAL" clId="{D9E18E97-69D5-4B4C-B8B5-414FA6E4948E}" dt="2024-05-17T18:43:56.809" v="1134" actId="26606"/>
          <ac:picMkLst>
            <pc:docMk/>
            <pc:sldMk cId="2126785796" sldId="472"/>
            <ac:picMk id="7" creationId="{D2C6A0EE-D2D9-448F-B083-7DEEB674BA77}"/>
          </ac:picMkLst>
        </pc:picChg>
        <pc:picChg chg="add del">
          <ac:chgData name="Briggs, Quinn" userId="bd4ed5c9-a142-40f7-8e5e-68f389f6aa57" providerId="ADAL" clId="{D9E18E97-69D5-4B4C-B8B5-414FA6E4948E}" dt="2024-05-17T18:42:28.026" v="1080" actId="26606"/>
          <ac:picMkLst>
            <pc:docMk/>
            <pc:sldMk cId="2126785796" sldId="472"/>
            <ac:picMk id="18" creationId="{B69A8D4B-4F91-9302-EC4C-BFCA293A1B87}"/>
          </ac:picMkLst>
        </pc:picChg>
        <pc:picChg chg="add del">
          <ac:chgData name="Briggs, Quinn" userId="bd4ed5c9-a142-40f7-8e5e-68f389f6aa57" providerId="ADAL" clId="{D9E18E97-69D5-4B4C-B8B5-414FA6E4948E}" dt="2024-05-17T18:42:49.191" v="1098" actId="478"/>
          <ac:picMkLst>
            <pc:docMk/>
            <pc:sldMk cId="2126785796" sldId="472"/>
            <ac:picMk id="20" creationId="{5BBCEEEC-B0AF-E0EF-8748-178C54CA1688}"/>
          </ac:picMkLst>
        </pc:picChg>
        <pc:cxnChg chg="add">
          <ac:chgData name="Briggs, Quinn" userId="bd4ed5c9-a142-40f7-8e5e-68f389f6aa57" providerId="ADAL" clId="{D9E18E97-69D5-4B4C-B8B5-414FA6E4948E}" dt="2024-05-17T18:43:56.809" v="1134" actId="26606"/>
          <ac:cxnSpMkLst>
            <pc:docMk/>
            <pc:sldMk cId="2126785796" sldId="472"/>
            <ac:cxnSpMk id="9" creationId="{96DC9B3E-DC68-4FF2-9781-CB1E626F5526}"/>
          </ac:cxnSpMkLst>
        </pc:cxnChg>
      </pc:sldChg>
      <pc:sldChg chg="addSp delSp modSp new del mod">
        <pc:chgData name="Briggs, Quinn" userId="bd4ed5c9-a142-40f7-8e5e-68f389f6aa57" providerId="ADAL" clId="{D9E18E97-69D5-4B4C-B8B5-414FA6E4948E}" dt="2024-05-17T18:45:17.323" v="1153" actId="47"/>
        <pc:sldMkLst>
          <pc:docMk/>
          <pc:sldMk cId="733438486" sldId="473"/>
        </pc:sldMkLst>
        <pc:spChg chg="mod">
          <ac:chgData name="Briggs, Quinn" userId="bd4ed5c9-a142-40f7-8e5e-68f389f6aa57" providerId="ADAL" clId="{D9E18E97-69D5-4B4C-B8B5-414FA6E4948E}" dt="2024-05-17T18:43:42.418" v="1131" actId="20577"/>
          <ac:spMkLst>
            <pc:docMk/>
            <pc:sldMk cId="733438486" sldId="473"/>
            <ac:spMk id="2" creationId="{DE889B5B-BEB5-BBA6-7481-7F959696F9FB}"/>
          </ac:spMkLst>
        </pc:spChg>
        <pc:spChg chg="del">
          <ac:chgData name="Briggs, Quinn" userId="bd4ed5c9-a142-40f7-8e5e-68f389f6aa57" providerId="ADAL" clId="{D9E18E97-69D5-4B4C-B8B5-414FA6E4948E}" dt="2024-05-17T18:43:43.691" v="1132"/>
          <ac:spMkLst>
            <pc:docMk/>
            <pc:sldMk cId="733438486" sldId="473"/>
            <ac:spMk id="3" creationId="{0FC8DED3-43A2-01AC-AAF5-EA258AE0E365}"/>
          </ac:spMkLst>
        </pc:spChg>
        <pc:picChg chg="add mod">
          <ac:chgData name="Briggs, Quinn" userId="bd4ed5c9-a142-40f7-8e5e-68f389f6aa57" providerId="ADAL" clId="{D9E18E97-69D5-4B4C-B8B5-414FA6E4948E}" dt="2024-05-17T18:45:11.705" v="1152" actId="1076"/>
          <ac:picMkLst>
            <pc:docMk/>
            <pc:sldMk cId="733438486" sldId="473"/>
            <ac:picMk id="5" creationId="{DACCC60C-41B4-AECF-44E4-AD41D0C47854}"/>
          </ac:picMkLst>
        </pc:picChg>
      </pc:sldChg>
      <pc:sldChg chg="modSp new mod">
        <pc:chgData name="Briggs, Quinn" userId="bd4ed5c9-a142-40f7-8e5e-68f389f6aa57" providerId="ADAL" clId="{D9E18E97-69D5-4B4C-B8B5-414FA6E4948E}" dt="2024-05-20T17:22:52.487" v="2354" actId="20577"/>
        <pc:sldMkLst>
          <pc:docMk/>
          <pc:sldMk cId="2200255595" sldId="473"/>
        </pc:sldMkLst>
        <pc:spChg chg="mod">
          <ac:chgData name="Briggs, Quinn" userId="bd4ed5c9-a142-40f7-8e5e-68f389f6aa57" providerId="ADAL" clId="{D9E18E97-69D5-4B4C-B8B5-414FA6E4948E}" dt="2024-05-20T15:40:03.892" v="1455" actId="20577"/>
          <ac:spMkLst>
            <pc:docMk/>
            <pc:sldMk cId="2200255595" sldId="473"/>
            <ac:spMk id="2" creationId="{FB858646-B9D7-2C36-3339-897798320DCA}"/>
          </ac:spMkLst>
        </pc:spChg>
        <pc:spChg chg="mod">
          <ac:chgData name="Briggs, Quinn" userId="bd4ed5c9-a142-40f7-8e5e-68f389f6aa57" providerId="ADAL" clId="{D9E18E97-69D5-4B4C-B8B5-414FA6E4948E}" dt="2024-05-20T17:22:52.487" v="2354" actId="20577"/>
          <ac:spMkLst>
            <pc:docMk/>
            <pc:sldMk cId="2200255595" sldId="473"/>
            <ac:spMk id="3" creationId="{C65F94A5-5545-A108-5B3F-5BC882D86496}"/>
          </ac:spMkLst>
        </pc:spChg>
      </pc:sldChg>
      <pc:sldChg chg="modSp add mod">
        <pc:chgData name="Briggs, Quinn" userId="bd4ed5c9-a142-40f7-8e5e-68f389f6aa57" providerId="ADAL" clId="{D9E18E97-69D5-4B4C-B8B5-414FA6E4948E}" dt="2024-05-20T15:48:05.216" v="2124" actId="403"/>
        <pc:sldMkLst>
          <pc:docMk/>
          <pc:sldMk cId="1913966137" sldId="474"/>
        </pc:sldMkLst>
        <pc:spChg chg="mod">
          <ac:chgData name="Briggs, Quinn" userId="bd4ed5c9-a142-40f7-8e5e-68f389f6aa57" providerId="ADAL" clId="{D9E18E97-69D5-4B4C-B8B5-414FA6E4948E}" dt="2024-05-20T15:48:05.216" v="2124" actId="403"/>
          <ac:spMkLst>
            <pc:docMk/>
            <pc:sldMk cId="1913966137" sldId="474"/>
            <ac:spMk id="10" creationId="{E3DBD089-08FE-651B-03F7-0A55C812E35F}"/>
          </ac:spMkLst>
        </pc:spChg>
      </pc:sldChg>
      <pc:sldChg chg="addSp delSp modSp new mod setBg">
        <pc:chgData name="Briggs, Quinn" userId="bd4ed5c9-a142-40f7-8e5e-68f389f6aa57" providerId="ADAL" clId="{D9E18E97-69D5-4B4C-B8B5-414FA6E4948E}" dt="2024-05-20T15:52:02.328" v="2272" actId="20577"/>
        <pc:sldMkLst>
          <pc:docMk/>
          <pc:sldMk cId="1341799356" sldId="475"/>
        </pc:sldMkLst>
        <pc:spChg chg="mod">
          <ac:chgData name="Briggs, Quinn" userId="bd4ed5c9-a142-40f7-8e5e-68f389f6aa57" providerId="ADAL" clId="{D9E18E97-69D5-4B4C-B8B5-414FA6E4948E}" dt="2024-05-20T15:52:02.328" v="2272" actId="20577"/>
          <ac:spMkLst>
            <pc:docMk/>
            <pc:sldMk cId="1341799356" sldId="475"/>
            <ac:spMk id="2" creationId="{49800859-32A0-4447-C955-244154E6C463}"/>
          </ac:spMkLst>
        </pc:spChg>
        <pc:spChg chg="del mod">
          <ac:chgData name="Briggs, Quinn" userId="bd4ed5c9-a142-40f7-8e5e-68f389f6aa57" providerId="ADAL" clId="{D9E18E97-69D5-4B4C-B8B5-414FA6E4948E}" dt="2024-05-20T15:51:37.581" v="2268" actId="26606"/>
          <ac:spMkLst>
            <pc:docMk/>
            <pc:sldMk cId="1341799356" sldId="475"/>
            <ac:spMk id="3" creationId="{FFC8AD4A-441D-FF8F-04BD-76BD4B3AB662}"/>
          </ac:spMkLst>
        </pc:spChg>
        <pc:spChg chg="add">
          <ac:chgData name="Briggs, Quinn" userId="bd4ed5c9-a142-40f7-8e5e-68f389f6aa57" providerId="ADAL" clId="{D9E18E97-69D5-4B4C-B8B5-414FA6E4948E}" dt="2024-05-20T15:51:37.581" v="2268" actId="26606"/>
          <ac:spMkLst>
            <pc:docMk/>
            <pc:sldMk cId="1341799356" sldId="475"/>
            <ac:spMk id="9" creationId="{52BE4420-3B5F-4549-8B4A-77855B8215EC}"/>
          </ac:spMkLst>
        </pc:spChg>
        <pc:spChg chg="add">
          <ac:chgData name="Briggs, Quinn" userId="bd4ed5c9-a142-40f7-8e5e-68f389f6aa57" providerId="ADAL" clId="{D9E18E97-69D5-4B4C-B8B5-414FA6E4948E}" dt="2024-05-20T15:51:37.581" v="2268" actId="26606"/>
          <ac:spMkLst>
            <pc:docMk/>
            <pc:sldMk cId="1341799356" sldId="475"/>
            <ac:spMk id="11" creationId="{A75876F6-95D4-48CB-8E3E-4401A96E25A4}"/>
          </ac:spMkLst>
        </pc:spChg>
        <pc:spChg chg="add">
          <ac:chgData name="Briggs, Quinn" userId="bd4ed5c9-a142-40f7-8e5e-68f389f6aa57" providerId="ADAL" clId="{D9E18E97-69D5-4B4C-B8B5-414FA6E4948E}" dt="2024-05-20T15:51:37.581" v="2268" actId="26606"/>
          <ac:spMkLst>
            <pc:docMk/>
            <pc:sldMk cId="1341799356" sldId="475"/>
            <ac:spMk id="13" creationId="{D1B84719-90BB-4D0C-92D8-61DC5512B34B}"/>
          </ac:spMkLst>
        </pc:spChg>
        <pc:spChg chg="add">
          <ac:chgData name="Briggs, Quinn" userId="bd4ed5c9-a142-40f7-8e5e-68f389f6aa57" providerId="ADAL" clId="{D9E18E97-69D5-4B4C-B8B5-414FA6E4948E}" dt="2024-05-20T15:51:37.581" v="2268" actId="26606"/>
          <ac:spMkLst>
            <pc:docMk/>
            <pc:sldMk cId="1341799356" sldId="475"/>
            <ac:spMk id="15" creationId="{7B407EC4-5D16-4845-9840-4E28622B6568}"/>
          </ac:spMkLst>
        </pc:spChg>
        <pc:graphicFrameChg chg="add">
          <ac:chgData name="Briggs, Quinn" userId="bd4ed5c9-a142-40f7-8e5e-68f389f6aa57" providerId="ADAL" clId="{D9E18E97-69D5-4B4C-B8B5-414FA6E4948E}" dt="2024-05-20T15:51:37.581" v="2268" actId="26606"/>
          <ac:graphicFrameMkLst>
            <pc:docMk/>
            <pc:sldMk cId="1341799356" sldId="475"/>
            <ac:graphicFrameMk id="5" creationId="{56982789-1129-42A4-2C01-01090E60FA62}"/>
          </ac:graphicFrameMkLst>
        </pc:graphicFrameChg>
      </pc:sldChg>
    </pc:docChg>
  </pc:docChgLst>
</pc:chgInfo>
</file>

<file path=ppt/diagrams/_rels/data2.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hyperlink" Target="https://summer.harvard.edu/blog/why-you-should-make-a-good-nights-sleep-a-priority/" TargetMode="External"/><Relationship Id="rId5" Type="http://schemas.openxmlformats.org/officeDocument/2006/relationships/image" Target="../media/image15.svg"/><Relationship Id="rId4" Type="http://schemas.openxmlformats.org/officeDocument/2006/relationships/image" Target="../media/image14.png"/></Relationships>
</file>

<file path=ppt/diagrams/_rels/data4.xml.rels><?xml version="1.0" encoding="UTF-8" standalone="yes"?>
<Relationships xmlns="http://schemas.openxmlformats.org/package/2006/relationships"><Relationship Id="rId8" Type="http://schemas.openxmlformats.org/officeDocument/2006/relationships/image" Target="../media/image40.svg"/><Relationship Id="rId3" Type="http://schemas.openxmlformats.org/officeDocument/2006/relationships/image" Target="../media/image35.png"/><Relationship Id="rId7" Type="http://schemas.openxmlformats.org/officeDocument/2006/relationships/image" Target="../media/image39.png"/><Relationship Id="rId12" Type="http://schemas.openxmlformats.org/officeDocument/2006/relationships/image" Target="../media/image44.svg"/><Relationship Id="rId2" Type="http://schemas.openxmlformats.org/officeDocument/2006/relationships/image" Target="../media/image34.svg"/><Relationship Id="rId1" Type="http://schemas.openxmlformats.org/officeDocument/2006/relationships/image" Target="../media/image33.png"/><Relationship Id="rId6" Type="http://schemas.openxmlformats.org/officeDocument/2006/relationships/image" Target="../media/image38.svg"/><Relationship Id="rId11" Type="http://schemas.openxmlformats.org/officeDocument/2006/relationships/image" Target="../media/image43.png"/><Relationship Id="rId5" Type="http://schemas.openxmlformats.org/officeDocument/2006/relationships/image" Target="../media/image37.png"/><Relationship Id="rId10" Type="http://schemas.openxmlformats.org/officeDocument/2006/relationships/image" Target="../media/image42.svg"/><Relationship Id="rId4" Type="http://schemas.openxmlformats.org/officeDocument/2006/relationships/image" Target="../media/image36.svg"/><Relationship Id="rId9" Type="http://schemas.openxmlformats.org/officeDocument/2006/relationships/image" Target="../media/image41.png"/></Relationships>
</file>

<file path=ppt/diagrams/_rels/drawing1.xml.rels><?xml version="1.0" encoding="UTF-8" standalone="yes"?>
<Relationships xmlns="http://schemas.openxmlformats.org/package/2006/relationships"><Relationship Id="rId1" Type="http://schemas.openxmlformats.org/officeDocument/2006/relationships/image" Target="../media/image1.jpeg"/></Relationships>
</file>

<file path=ppt/diagrams/_rels/drawing2.xml.rels><?xml version="1.0" encoding="UTF-8" standalone="yes"?>
<Relationships xmlns="http://schemas.openxmlformats.org/package/2006/relationships"><Relationship Id="rId3" Type="http://schemas.openxmlformats.org/officeDocument/2006/relationships/hyperlink" Target="https://summer.harvard.edu/blog/why-you-should-make-a-good-nights-sleep-a-priority/" TargetMode="External"/><Relationship Id="rId2" Type="http://schemas.openxmlformats.org/officeDocument/2006/relationships/image" Target="../media/image13.svg"/><Relationship Id="rId1" Type="http://schemas.openxmlformats.org/officeDocument/2006/relationships/image" Target="../media/image12.png"/><Relationship Id="rId5" Type="http://schemas.openxmlformats.org/officeDocument/2006/relationships/image" Target="../media/image15.svg"/><Relationship Id="rId4" Type="http://schemas.openxmlformats.org/officeDocument/2006/relationships/image" Target="../media/image14.png"/></Relationships>
</file>

<file path=ppt/diagrams/_rels/drawing4.xml.rels><?xml version="1.0" encoding="UTF-8" standalone="yes"?>
<Relationships xmlns="http://schemas.openxmlformats.org/package/2006/relationships"><Relationship Id="rId8" Type="http://schemas.openxmlformats.org/officeDocument/2006/relationships/image" Target="../media/image40.svg"/><Relationship Id="rId3" Type="http://schemas.openxmlformats.org/officeDocument/2006/relationships/image" Target="../media/image35.png"/><Relationship Id="rId7" Type="http://schemas.openxmlformats.org/officeDocument/2006/relationships/image" Target="../media/image39.png"/><Relationship Id="rId12" Type="http://schemas.openxmlformats.org/officeDocument/2006/relationships/image" Target="../media/image44.svg"/><Relationship Id="rId2" Type="http://schemas.openxmlformats.org/officeDocument/2006/relationships/image" Target="../media/image34.svg"/><Relationship Id="rId1" Type="http://schemas.openxmlformats.org/officeDocument/2006/relationships/image" Target="../media/image33.png"/><Relationship Id="rId6" Type="http://schemas.openxmlformats.org/officeDocument/2006/relationships/image" Target="../media/image38.svg"/><Relationship Id="rId11" Type="http://schemas.openxmlformats.org/officeDocument/2006/relationships/image" Target="../media/image43.png"/><Relationship Id="rId5" Type="http://schemas.openxmlformats.org/officeDocument/2006/relationships/image" Target="../media/image37.png"/><Relationship Id="rId10" Type="http://schemas.openxmlformats.org/officeDocument/2006/relationships/image" Target="../media/image42.svg"/><Relationship Id="rId4" Type="http://schemas.openxmlformats.org/officeDocument/2006/relationships/image" Target="../media/image36.svg"/><Relationship Id="rId9" Type="http://schemas.openxmlformats.org/officeDocument/2006/relationships/image" Target="../media/image41.png"/></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a:alpha val="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1104AAB-59C5-414A-8E83-A041EC0B6A3C}" type="doc">
      <dgm:prSet loTypeId="urn:microsoft.com/office/officeart/2005/8/layout/list1" loCatId="list" qsTypeId="urn:microsoft.com/office/officeart/2005/8/quickstyle/simple4" qsCatId="simple" csTypeId="urn:microsoft.com/office/officeart/2005/8/colors/colorful1" csCatId="colorful" phldr="1"/>
      <dgm:spPr/>
      <dgm:t>
        <a:bodyPr/>
        <a:lstStyle/>
        <a:p>
          <a:endParaRPr lang="en-US"/>
        </a:p>
      </dgm:t>
    </dgm:pt>
    <dgm:pt modelId="{272AFA67-8F03-416E-8D6B-616285C53C25}">
      <dgm:prSet/>
      <dgm:spPr/>
      <dgm:t>
        <a:bodyPr/>
        <a:lstStyle/>
        <a:p>
          <a:r>
            <a:rPr lang="en-US" dirty="0"/>
            <a:t>Self-Management</a:t>
          </a:r>
        </a:p>
      </dgm:t>
    </dgm:pt>
    <dgm:pt modelId="{48AAE023-A49F-4A0E-B159-BCE05CACD4EA}" type="parTrans" cxnId="{E7704D0E-2217-42EC-ABBC-1F411044FE12}">
      <dgm:prSet/>
      <dgm:spPr/>
      <dgm:t>
        <a:bodyPr/>
        <a:lstStyle/>
        <a:p>
          <a:endParaRPr lang="en-US"/>
        </a:p>
      </dgm:t>
    </dgm:pt>
    <dgm:pt modelId="{C92CA66C-70BC-4C9D-B17B-96D2B60B00B6}" type="sibTrans" cxnId="{E7704D0E-2217-42EC-ABBC-1F411044FE12}">
      <dgm:prSet/>
      <dgm:spPr/>
      <dgm:t>
        <a:bodyPr/>
        <a:lstStyle/>
        <a:p>
          <a:endParaRPr lang="en-US"/>
        </a:p>
      </dgm:t>
    </dgm:pt>
    <dgm:pt modelId="{A640CFAC-6462-44C4-B1F3-105FF34E924D}">
      <dgm:prSet/>
      <dgm:spPr/>
      <dgm:t>
        <a:bodyPr/>
        <a:lstStyle/>
        <a:p>
          <a:r>
            <a:rPr lang="en-US" dirty="0"/>
            <a:t>Assignments</a:t>
          </a:r>
        </a:p>
      </dgm:t>
    </dgm:pt>
    <dgm:pt modelId="{01134C99-7379-4A6E-A0F9-38B13B7E48AD}" type="parTrans" cxnId="{6E3FDAA0-E6E9-4A6E-B99A-38117084C417}">
      <dgm:prSet/>
      <dgm:spPr/>
      <dgm:t>
        <a:bodyPr/>
        <a:lstStyle/>
        <a:p>
          <a:endParaRPr lang="en-US"/>
        </a:p>
      </dgm:t>
    </dgm:pt>
    <dgm:pt modelId="{332BCFD8-102B-4280-9378-6DDC748BE1DA}" type="sibTrans" cxnId="{6E3FDAA0-E6E9-4A6E-B99A-38117084C417}">
      <dgm:prSet/>
      <dgm:spPr/>
      <dgm:t>
        <a:bodyPr/>
        <a:lstStyle/>
        <a:p>
          <a:endParaRPr lang="en-US"/>
        </a:p>
      </dgm:t>
    </dgm:pt>
    <dgm:pt modelId="{B429AC08-6AF0-4179-A115-0EB03AF5683C}">
      <dgm:prSet/>
      <dgm:spPr/>
      <dgm:t>
        <a:bodyPr/>
        <a:lstStyle/>
        <a:p>
          <a:r>
            <a:rPr lang="en-US" dirty="0"/>
            <a:t>Review assignments and due dates</a:t>
          </a:r>
        </a:p>
      </dgm:t>
    </dgm:pt>
    <dgm:pt modelId="{AFE489C7-3441-4435-B25B-F76E2E93A087}" type="parTrans" cxnId="{6187459D-DCE3-4BFE-B5E3-DA7B0D8EC902}">
      <dgm:prSet/>
      <dgm:spPr/>
      <dgm:t>
        <a:bodyPr/>
        <a:lstStyle/>
        <a:p>
          <a:endParaRPr lang="en-US"/>
        </a:p>
      </dgm:t>
    </dgm:pt>
    <dgm:pt modelId="{8486569B-41A5-4BF2-B97C-E087D0B39E15}" type="sibTrans" cxnId="{6187459D-DCE3-4BFE-B5E3-DA7B0D8EC902}">
      <dgm:prSet/>
      <dgm:spPr/>
      <dgm:t>
        <a:bodyPr/>
        <a:lstStyle/>
        <a:p>
          <a:endParaRPr lang="en-US"/>
        </a:p>
      </dgm:t>
    </dgm:pt>
    <dgm:pt modelId="{ED3B171E-6EFA-4DEB-B304-2A413F1C50A1}">
      <dgm:prSet/>
      <dgm:spPr/>
      <dgm:t>
        <a:bodyPr/>
        <a:lstStyle/>
        <a:p>
          <a:r>
            <a:rPr lang="en-US" dirty="0"/>
            <a:t>Initial the roll</a:t>
          </a:r>
        </a:p>
      </dgm:t>
    </dgm:pt>
    <dgm:pt modelId="{A99E849E-4C33-4F01-9DDC-2F401C9038E5}" type="parTrans" cxnId="{2AC814ED-ECD0-4F6C-A6E3-B49C40093850}">
      <dgm:prSet/>
      <dgm:spPr/>
      <dgm:t>
        <a:bodyPr/>
        <a:lstStyle/>
        <a:p>
          <a:endParaRPr lang="en-US"/>
        </a:p>
      </dgm:t>
    </dgm:pt>
    <dgm:pt modelId="{63430D54-C305-41C9-A387-4F040D1BC982}" type="sibTrans" cxnId="{2AC814ED-ECD0-4F6C-A6E3-B49C40093850}">
      <dgm:prSet/>
      <dgm:spPr/>
      <dgm:t>
        <a:bodyPr/>
        <a:lstStyle/>
        <a:p>
          <a:endParaRPr lang="en-US"/>
        </a:p>
      </dgm:t>
    </dgm:pt>
    <dgm:pt modelId="{D5AF74B5-5E5B-4C43-983D-2FDC665314D8}">
      <dgm:prSet/>
      <dgm:spPr/>
      <dgm:t>
        <a:bodyPr/>
        <a:lstStyle/>
        <a:p>
          <a:r>
            <a:rPr lang="en-US" dirty="0"/>
            <a:t>Unit 3 Overview</a:t>
          </a:r>
        </a:p>
      </dgm:t>
    </dgm:pt>
    <dgm:pt modelId="{69CDC02C-519D-40F1-AEED-FDD9A0045D29}" type="parTrans" cxnId="{789BB1FB-8967-44AD-9083-74ED8CE545E8}">
      <dgm:prSet/>
      <dgm:spPr/>
      <dgm:t>
        <a:bodyPr/>
        <a:lstStyle/>
        <a:p>
          <a:endParaRPr lang="en-US"/>
        </a:p>
      </dgm:t>
    </dgm:pt>
    <dgm:pt modelId="{561DD801-4855-4CED-8222-A7526ECF3951}" type="sibTrans" cxnId="{789BB1FB-8967-44AD-9083-74ED8CE545E8}">
      <dgm:prSet/>
      <dgm:spPr/>
      <dgm:t>
        <a:bodyPr/>
        <a:lstStyle/>
        <a:p>
          <a:endParaRPr lang="en-US"/>
        </a:p>
      </dgm:t>
    </dgm:pt>
    <dgm:pt modelId="{0E127428-B86A-4BDA-954C-2B6CB0F4FBE6}">
      <dgm:prSet/>
      <dgm:spPr/>
      <dgm:t>
        <a:bodyPr/>
        <a:lstStyle/>
        <a:p>
          <a:r>
            <a:rPr lang="en-US" dirty="0"/>
            <a:t>The Language of Commitment</a:t>
          </a:r>
        </a:p>
      </dgm:t>
    </dgm:pt>
    <dgm:pt modelId="{DCA3758E-539B-4996-ADFE-E61CD101C79A}" type="parTrans" cxnId="{B0E28B7F-30D5-4CE9-A69D-47CD65046311}">
      <dgm:prSet/>
      <dgm:spPr/>
      <dgm:t>
        <a:bodyPr/>
        <a:lstStyle/>
        <a:p>
          <a:endParaRPr lang="en-US"/>
        </a:p>
      </dgm:t>
    </dgm:pt>
    <dgm:pt modelId="{0FD435F4-FFC3-4ABB-BC5E-C7A24AC6AF04}" type="sibTrans" cxnId="{B0E28B7F-30D5-4CE9-A69D-47CD65046311}">
      <dgm:prSet/>
      <dgm:spPr/>
      <dgm:t>
        <a:bodyPr/>
        <a:lstStyle/>
        <a:p>
          <a:endParaRPr lang="en-US"/>
        </a:p>
      </dgm:t>
    </dgm:pt>
    <dgm:pt modelId="{B7986A3E-42D6-4608-8EA5-D4A6C4610A0C}">
      <dgm:prSet/>
      <dgm:spPr/>
      <dgm:t>
        <a:bodyPr/>
        <a:lstStyle/>
        <a:p>
          <a:r>
            <a:rPr lang="en-US" dirty="0"/>
            <a:t>Time Management – Final Thoughts</a:t>
          </a:r>
        </a:p>
      </dgm:t>
    </dgm:pt>
    <dgm:pt modelId="{80285E74-ACE7-4396-84D9-B098E4973BCB}" type="parTrans" cxnId="{DAB83887-D59D-4073-849D-2BFF446C109A}">
      <dgm:prSet/>
      <dgm:spPr/>
      <dgm:t>
        <a:bodyPr/>
        <a:lstStyle/>
        <a:p>
          <a:endParaRPr lang="en-US"/>
        </a:p>
      </dgm:t>
    </dgm:pt>
    <dgm:pt modelId="{B3E5F642-A8E2-4A0F-AACB-C1158CFF1D67}" type="sibTrans" cxnId="{DAB83887-D59D-4073-849D-2BFF446C109A}">
      <dgm:prSet/>
      <dgm:spPr/>
      <dgm:t>
        <a:bodyPr/>
        <a:lstStyle/>
        <a:p>
          <a:endParaRPr lang="en-US"/>
        </a:p>
      </dgm:t>
    </dgm:pt>
    <dgm:pt modelId="{77F2694A-4DC8-47F3-946D-85DB21B034DA}">
      <dgm:prSet/>
      <dgm:spPr/>
      <dgm:t>
        <a:bodyPr/>
        <a:lstStyle/>
        <a:p>
          <a:r>
            <a:rPr lang="en-US" dirty="0"/>
            <a:t>Conflict Management Styles &amp; Strategies</a:t>
          </a:r>
        </a:p>
      </dgm:t>
    </dgm:pt>
    <dgm:pt modelId="{3BFB2575-3692-4570-A621-7E73E4FEBF58}" type="parTrans" cxnId="{F69881FB-222E-412A-8B66-1336F64DBFDD}">
      <dgm:prSet/>
      <dgm:spPr/>
      <dgm:t>
        <a:bodyPr/>
        <a:lstStyle/>
        <a:p>
          <a:endParaRPr lang="en-US"/>
        </a:p>
      </dgm:t>
    </dgm:pt>
    <dgm:pt modelId="{C3A715C3-F07C-4977-8868-C979DDACB884}" type="sibTrans" cxnId="{F69881FB-222E-412A-8B66-1336F64DBFDD}">
      <dgm:prSet/>
      <dgm:spPr/>
      <dgm:t>
        <a:bodyPr/>
        <a:lstStyle/>
        <a:p>
          <a:endParaRPr lang="en-US"/>
        </a:p>
      </dgm:t>
    </dgm:pt>
    <dgm:pt modelId="{E3AE855B-4325-4CB1-A462-DF1433D29737}">
      <dgm:prSet/>
      <dgm:spPr/>
      <dgm:t>
        <a:bodyPr/>
        <a:lstStyle/>
        <a:p>
          <a:r>
            <a:rPr lang="en-US" dirty="0"/>
            <a:t>Announcements</a:t>
          </a:r>
        </a:p>
      </dgm:t>
    </dgm:pt>
    <dgm:pt modelId="{CE7225FE-98F9-4017-9049-BBA5551AD96E}" type="parTrans" cxnId="{0CC2EA53-DB81-41A7-94B0-625B68FD093C}">
      <dgm:prSet/>
      <dgm:spPr/>
      <dgm:t>
        <a:bodyPr/>
        <a:lstStyle/>
        <a:p>
          <a:endParaRPr lang="en-US"/>
        </a:p>
      </dgm:t>
    </dgm:pt>
    <dgm:pt modelId="{071BDFCB-079A-4D17-8468-74BF1B5FC4CE}" type="sibTrans" cxnId="{0CC2EA53-DB81-41A7-94B0-625B68FD093C}">
      <dgm:prSet/>
      <dgm:spPr/>
      <dgm:t>
        <a:bodyPr/>
        <a:lstStyle/>
        <a:p>
          <a:endParaRPr lang="en-US"/>
        </a:p>
      </dgm:t>
    </dgm:pt>
    <dgm:pt modelId="{094A5635-5FFE-4ABA-937A-0FDB392C444D}" type="pres">
      <dgm:prSet presAssocID="{81104AAB-59C5-414A-8E83-A041EC0B6A3C}" presName="linear" presStyleCnt="0">
        <dgm:presLayoutVars>
          <dgm:dir/>
          <dgm:animLvl val="lvl"/>
          <dgm:resizeHandles val="exact"/>
        </dgm:presLayoutVars>
      </dgm:prSet>
      <dgm:spPr/>
    </dgm:pt>
    <dgm:pt modelId="{135E195F-5F8F-44A9-823D-8E22DE48D771}" type="pres">
      <dgm:prSet presAssocID="{E3AE855B-4325-4CB1-A462-DF1433D29737}" presName="parentLin" presStyleCnt="0"/>
      <dgm:spPr/>
    </dgm:pt>
    <dgm:pt modelId="{5E728884-ACA8-46EE-8B31-72450635BBD3}" type="pres">
      <dgm:prSet presAssocID="{E3AE855B-4325-4CB1-A462-DF1433D29737}" presName="parentLeftMargin" presStyleLbl="node1" presStyleIdx="0" presStyleCnt="3"/>
      <dgm:spPr/>
    </dgm:pt>
    <dgm:pt modelId="{A7CAD2D5-64A1-451F-8F82-476CEC40CCEB}" type="pres">
      <dgm:prSet presAssocID="{E3AE855B-4325-4CB1-A462-DF1433D29737}" presName="parentText" presStyleLbl="node1" presStyleIdx="0" presStyleCnt="3">
        <dgm:presLayoutVars>
          <dgm:chMax val="0"/>
          <dgm:bulletEnabled val="1"/>
        </dgm:presLayoutVars>
      </dgm:prSet>
      <dgm:spPr/>
    </dgm:pt>
    <dgm:pt modelId="{315773F9-9031-4DE8-84BE-DD9CE6C140F7}" type="pres">
      <dgm:prSet presAssocID="{E3AE855B-4325-4CB1-A462-DF1433D29737}" presName="negativeSpace" presStyleCnt="0"/>
      <dgm:spPr/>
    </dgm:pt>
    <dgm:pt modelId="{5D736A85-07AC-4B23-A575-1B3F75196E3B}" type="pres">
      <dgm:prSet presAssocID="{E3AE855B-4325-4CB1-A462-DF1433D29737}" presName="childText" presStyleLbl="conFgAcc1" presStyleIdx="0" presStyleCnt="3">
        <dgm:presLayoutVars>
          <dgm:bulletEnabled val="1"/>
        </dgm:presLayoutVars>
      </dgm:prSet>
      <dgm:spPr/>
    </dgm:pt>
    <dgm:pt modelId="{4D5F8002-99CA-4FA5-BE0A-51141E49FFBD}" type="pres">
      <dgm:prSet presAssocID="{071BDFCB-079A-4D17-8468-74BF1B5FC4CE}" presName="spaceBetweenRectangles" presStyleCnt="0"/>
      <dgm:spPr/>
    </dgm:pt>
    <dgm:pt modelId="{AB438E1E-DCB9-4975-B949-B158E0205CAB}" type="pres">
      <dgm:prSet presAssocID="{A640CFAC-6462-44C4-B1F3-105FF34E924D}" presName="parentLin" presStyleCnt="0"/>
      <dgm:spPr/>
    </dgm:pt>
    <dgm:pt modelId="{2F0AC9DC-FE00-41EB-9F8F-851D76A9D8FD}" type="pres">
      <dgm:prSet presAssocID="{A640CFAC-6462-44C4-B1F3-105FF34E924D}" presName="parentLeftMargin" presStyleLbl="node1" presStyleIdx="0" presStyleCnt="3"/>
      <dgm:spPr/>
    </dgm:pt>
    <dgm:pt modelId="{23157C6E-4A51-48A3-B8BF-597EF6CE1C41}" type="pres">
      <dgm:prSet presAssocID="{A640CFAC-6462-44C4-B1F3-105FF34E924D}" presName="parentText" presStyleLbl="node1" presStyleIdx="1" presStyleCnt="3">
        <dgm:presLayoutVars>
          <dgm:chMax val="0"/>
          <dgm:bulletEnabled val="1"/>
        </dgm:presLayoutVars>
      </dgm:prSet>
      <dgm:spPr/>
    </dgm:pt>
    <dgm:pt modelId="{D629E8CE-9140-40F6-92CC-B424EC25ACCF}" type="pres">
      <dgm:prSet presAssocID="{A640CFAC-6462-44C4-B1F3-105FF34E924D}" presName="negativeSpace" presStyleCnt="0"/>
      <dgm:spPr/>
    </dgm:pt>
    <dgm:pt modelId="{FF7FF1A8-42B4-4B9D-8395-BF48C2C9002F}" type="pres">
      <dgm:prSet presAssocID="{A640CFAC-6462-44C4-B1F3-105FF34E924D}" presName="childText" presStyleLbl="conFgAcc1" presStyleIdx="1" presStyleCnt="3">
        <dgm:presLayoutVars>
          <dgm:bulletEnabled val="1"/>
        </dgm:presLayoutVars>
      </dgm:prSet>
      <dgm:spPr/>
    </dgm:pt>
    <dgm:pt modelId="{CB9591E0-46F6-4B10-B1A1-E9DB3A33BF13}" type="pres">
      <dgm:prSet presAssocID="{332BCFD8-102B-4280-9378-6DDC748BE1DA}" presName="spaceBetweenRectangles" presStyleCnt="0"/>
      <dgm:spPr/>
    </dgm:pt>
    <dgm:pt modelId="{053E5F71-729E-4DBB-92C2-1CBE2481BFCE}" type="pres">
      <dgm:prSet presAssocID="{272AFA67-8F03-416E-8D6B-616285C53C25}" presName="parentLin" presStyleCnt="0"/>
      <dgm:spPr/>
    </dgm:pt>
    <dgm:pt modelId="{B4530CCD-BD06-4A51-B681-1272021B5D5B}" type="pres">
      <dgm:prSet presAssocID="{272AFA67-8F03-416E-8D6B-616285C53C25}" presName="parentLeftMargin" presStyleLbl="node1" presStyleIdx="1" presStyleCnt="3"/>
      <dgm:spPr/>
    </dgm:pt>
    <dgm:pt modelId="{BE7291FB-3F6E-4407-996B-2CE6A52FE0A6}" type="pres">
      <dgm:prSet presAssocID="{272AFA67-8F03-416E-8D6B-616285C53C25}" presName="parentText" presStyleLbl="node1" presStyleIdx="2" presStyleCnt="3">
        <dgm:presLayoutVars>
          <dgm:chMax val="0"/>
          <dgm:bulletEnabled val="1"/>
        </dgm:presLayoutVars>
      </dgm:prSet>
      <dgm:spPr/>
    </dgm:pt>
    <dgm:pt modelId="{02E52DB5-150E-4D4D-BB5C-6A9365322ACB}" type="pres">
      <dgm:prSet presAssocID="{272AFA67-8F03-416E-8D6B-616285C53C25}" presName="negativeSpace" presStyleCnt="0"/>
      <dgm:spPr/>
    </dgm:pt>
    <dgm:pt modelId="{18C0179B-A4BE-410D-92B4-D3A950E10E56}" type="pres">
      <dgm:prSet presAssocID="{272AFA67-8F03-416E-8D6B-616285C53C25}" presName="childText" presStyleLbl="conFgAcc1" presStyleIdx="2" presStyleCnt="3" custLinFactNeighborX="-600" custLinFactNeighborY="5675">
        <dgm:presLayoutVars>
          <dgm:bulletEnabled val="1"/>
        </dgm:presLayoutVars>
      </dgm:prSet>
      <dgm:spPr/>
    </dgm:pt>
  </dgm:ptLst>
  <dgm:cxnLst>
    <dgm:cxn modelId="{E7704D0E-2217-42EC-ABBC-1F411044FE12}" srcId="{81104AAB-59C5-414A-8E83-A041EC0B6A3C}" destId="{272AFA67-8F03-416E-8D6B-616285C53C25}" srcOrd="2" destOrd="0" parTransId="{48AAE023-A49F-4A0E-B159-BCE05CACD4EA}" sibTransId="{C92CA66C-70BC-4C9D-B17B-96D2B60B00B6}"/>
    <dgm:cxn modelId="{866DA911-4E64-4489-8722-6FC3E432F3D1}" type="presOf" srcId="{ED3B171E-6EFA-4DEB-B304-2A413F1C50A1}" destId="{FF7FF1A8-42B4-4B9D-8395-BF48C2C9002F}" srcOrd="0" destOrd="1" presId="urn:microsoft.com/office/officeart/2005/8/layout/list1"/>
    <dgm:cxn modelId="{F6086A6E-183A-4358-9482-8C0318AD11E4}" type="presOf" srcId="{272AFA67-8F03-416E-8D6B-616285C53C25}" destId="{B4530CCD-BD06-4A51-B681-1272021B5D5B}" srcOrd="0" destOrd="0" presId="urn:microsoft.com/office/officeart/2005/8/layout/list1"/>
    <dgm:cxn modelId="{D213BD4E-7112-4268-9E00-E2E8F974002C}" type="presOf" srcId="{0E127428-B86A-4BDA-954C-2B6CB0F4FBE6}" destId="{18C0179B-A4BE-410D-92B4-D3A950E10E56}" srcOrd="0" destOrd="2" presId="urn:microsoft.com/office/officeart/2005/8/layout/list1"/>
    <dgm:cxn modelId="{D0DCA04F-FD24-4F1C-B0E3-95412397A14F}" type="presOf" srcId="{E3AE855B-4325-4CB1-A462-DF1433D29737}" destId="{5E728884-ACA8-46EE-8B31-72450635BBD3}" srcOrd="0" destOrd="0" presId="urn:microsoft.com/office/officeart/2005/8/layout/list1"/>
    <dgm:cxn modelId="{11BFB471-09DB-4FF9-BE64-77A577517FBF}" type="presOf" srcId="{77F2694A-4DC8-47F3-946D-85DB21B034DA}" destId="{18C0179B-A4BE-410D-92B4-D3A950E10E56}" srcOrd="0" destOrd="3" presId="urn:microsoft.com/office/officeart/2005/8/layout/list1"/>
    <dgm:cxn modelId="{0CC2EA53-DB81-41A7-94B0-625B68FD093C}" srcId="{81104AAB-59C5-414A-8E83-A041EC0B6A3C}" destId="{E3AE855B-4325-4CB1-A462-DF1433D29737}" srcOrd="0" destOrd="0" parTransId="{CE7225FE-98F9-4017-9049-BBA5551AD96E}" sibTransId="{071BDFCB-079A-4D17-8468-74BF1B5FC4CE}"/>
    <dgm:cxn modelId="{B0E28B7F-30D5-4CE9-A69D-47CD65046311}" srcId="{272AFA67-8F03-416E-8D6B-616285C53C25}" destId="{0E127428-B86A-4BDA-954C-2B6CB0F4FBE6}" srcOrd="2" destOrd="0" parTransId="{DCA3758E-539B-4996-ADFE-E61CD101C79A}" sibTransId="{0FD435F4-FFC3-4ABB-BC5E-C7A24AC6AF04}"/>
    <dgm:cxn modelId="{DAB83887-D59D-4073-849D-2BFF446C109A}" srcId="{272AFA67-8F03-416E-8D6B-616285C53C25}" destId="{B7986A3E-42D6-4608-8EA5-D4A6C4610A0C}" srcOrd="0" destOrd="0" parTransId="{80285E74-ACE7-4396-84D9-B098E4973BCB}" sibTransId="{B3E5F642-A8E2-4A0F-AACB-C1158CFF1D67}"/>
    <dgm:cxn modelId="{23675988-69F2-47BA-8A75-96F5634844CE}" type="presOf" srcId="{E3AE855B-4325-4CB1-A462-DF1433D29737}" destId="{A7CAD2D5-64A1-451F-8F82-476CEC40CCEB}" srcOrd="1" destOrd="0" presId="urn:microsoft.com/office/officeart/2005/8/layout/list1"/>
    <dgm:cxn modelId="{38BEDF90-0899-44A8-B810-4B2EBFA2CEB8}" type="presOf" srcId="{A640CFAC-6462-44C4-B1F3-105FF34E924D}" destId="{2F0AC9DC-FE00-41EB-9F8F-851D76A9D8FD}" srcOrd="0" destOrd="0" presId="urn:microsoft.com/office/officeart/2005/8/layout/list1"/>
    <dgm:cxn modelId="{6187459D-DCE3-4BFE-B5E3-DA7B0D8EC902}" srcId="{A640CFAC-6462-44C4-B1F3-105FF34E924D}" destId="{B429AC08-6AF0-4179-A115-0EB03AF5683C}" srcOrd="0" destOrd="0" parTransId="{AFE489C7-3441-4435-B25B-F76E2E93A087}" sibTransId="{8486569B-41A5-4BF2-B97C-E087D0B39E15}"/>
    <dgm:cxn modelId="{6E3FDAA0-E6E9-4A6E-B99A-38117084C417}" srcId="{81104AAB-59C5-414A-8E83-A041EC0B6A3C}" destId="{A640CFAC-6462-44C4-B1F3-105FF34E924D}" srcOrd="1" destOrd="0" parTransId="{01134C99-7379-4A6E-A0F9-38B13B7E48AD}" sibTransId="{332BCFD8-102B-4280-9378-6DDC748BE1DA}"/>
    <dgm:cxn modelId="{C90943AB-CA7C-4373-8E4D-5F6F02F7109E}" type="presOf" srcId="{81104AAB-59C5-414A-8E83-A041EC0B6A3C}" destId="{094A5635-5FFE-4ABA-937A-0FDB392C444D}" srcOrd="0" destOrd="0" presId="urn:microsoft.com/office/officeart/2005/8/layout/list1"/>
    <dgm:cxn modelId="{22D25CAC-C92B-439F-9884-961C609C0E07}" type="presOf" srcId="{A640CFAC-6462-44C4-B1F3-105FF34E924D}" destId="{23157C6E-4A51-48A3-B8BF-597EF6CE1C41}" srcOrd="1" destOrd="0" presId="urn:microsoft.com/office/officeart/2005/8/layout/list1"/>
    <dgm:cxn modelId="{D724E6CC-8F77-44F7-9027-6F18767C4ECA}" type="presOf" srcId="{D5AF74B5-5E5B-4C43-983D-2FDC665314D8}" destId="{18C0179B-A4BE-410D-92B4-D3A950E10E56}" srcOrd="0" destOrd="1" presId="urn:microsoft.com/office/officeart/2005/8/layout/list1"/>
    <dgm:cxn modelId="{747BFFE0-5961-4853-BE07-2A50841DCE6B}" type="presOf" srcId="{272AFA67-8F03-416E-8D6B-616285C53C25}" destId="{BE7291FB-3F6E-4407-996B-2CE6A52FE0A6}" srcOrd="1" destOrd="0" presId="urn:microsoft.com/office/officeart/2005/8/layout/list1"/>
    <dgm:cxn modelId="{2AC814ED-ECD0-4F6C-A6E3-B49C40093850}" srcId="{A640CFAC-6462-44C4-B1F3-105FF34E924D}" destId="{ED3B171E-6EFA-4DEB-B304-2A413F1C50A1}" srcOrd="1" destOrd="0" parTransId="{A99E849E-4C33-4F01-9DDC-2F401C9038E5}" sibTransId="{63430D54-C305-41C9-A387-4F040D1BC982}"/>
    <dgm:cxn modelId="{2C16AAEF-282A-4B41-9A45-40FFEC9D9097}" type="presOf" srcId="{B7986A3E-42D6-4608-8EA5-D4A6C4610A0C}" destId="{18C0179B-A4BE-410D-92B4-D3A950E10E56}" srcOrd="0" destOrd="0" presId="urn:microsoft.com/office/officeart/2005/8/layout/list1"/>
    <dgm:cxn modelId="{BCB2E1F8-8E47-4D2E-A1CB-AA8AC69E3A68}" type="presOf" srcId="{B429AC08-6AF0-4179-A115-0EB03AF5683C}" destId="{FF7FF1A8-42B4-4B9D-8395-BF48C2C9002F}" srcOrd="0" destOrd="0" presId="urn:microsoft.com/office/officeart/2005/8/layout/list1"/>
    <dgm:cxn modelId="{F69881FB-222E-412A-8B66-1336F64DBFDD}" srcId="{272AFA67-8F03-416E-8D6B-616285C53C25}" destId="{77F2694A-4DC8-47F3-946D-85DB21B034DA}" srcOrd="3" destOrd="0" parTransId="{3BFB2575-3692-4570-A621-7E73E4FEBF58}" sibTransId="{C3A715C3-F07C-4977-8868-C979DDACB884}"/>
    <dgm:cxn modelId="{789BB1FB-8967-44AD-9083-74ED8CE545E8}" srcId="{272AFA67-8F03-416E-8D6B-616285C53C25}" destId="{D5AF74B5-5E5B-4C43-983D-2FDC665314D8}" srcOrd="1" destOrd="0" parTransId="{69CDC02C-519D-40F1-AEED-FDD9A0045D29}" sibTransId="{561DD801-4855-4CED-8222-A7526ECF3951}"/>
    <dgm:cxn modelId="{8F21FAC2-779D-4A46-9CA1-13E0C7184094}" type="presParOf" srcId="{094A5635-5FFE-4ABA-937A-0FDB392C444D}" destId="{135E195F-5F8F-44A9-823D-8E22DE48D771}" srcOrd="0" destOrd="0" presId="urn:microsoft.com/office/officeart/2005/8/layout/list1"/>
    <dgm:cxn modelId="{44C885C2-A6FB-4BDD-A8E2-9C158C179481}" type="presParOf" srcId="{135E195F-5F8F-44A9-823D-8E22DE48D771}" destId="{5E728884-ACA8-46EE-8B31-72450635BBD3}" srcOrd="0" destOrd="0" presId="urn:microsoft.com/office/officeart/2005/8/layout/list1"/>
    <dgm:cxn modelId="{8EF942D9-0358-474D-B7B7-DB615175CE14}" type="presParOf" srcId="{135E195F-5F8F-44A9-823D-8E22DE48D771}" destId="{A7CAD2D5-64A1-451F-8F82-476CEC40CCEB}" srcOrd="1" destOrd="0" presId="urn:microsoft.com/office/officeart/2005/8/layout/list1"/>
    <dgm:cxn modelId="{042D52F7-A584-4DA0-A92C-9D6EC8ABF461}" type="presParOf" srcId="{094A5635-5FFE-4ABA-937A-0FDB392C444D}" destId="{315773F9-9031-4DE8-84BE-DD9CE6C140F7}" srcOrd="1" destOrd="0" presId="urn:microsoft.com/office/officeart/2005/8/layout/list1"/>
    <dgm:cxn modelId="{16517577-20A5-4789-B521-C1F20CDC09AF}" type="presParOf" srcId="{094A5635-5FFE-4ABA-937A-0FDB392C444D}" destId="{5D736A85-07AC-4B23-A575-1B3F75196E3B}" srcOrd="2" destOrd="0" presId="urn:microsoft.com/office/officeart/2005/8/layout/list1"/>
    <dgm:cxn modelId="{860380B9-01EE-4E52-B177-D8CB1AA6D205}" type="presParOf" srcId="{094A5635-5FFE-4ABA-937A-0FDB392C444D}" destId="{4D5F8002-99CA-4FA5-BE0A-51141E49FFBD}" srcOrd="3" destOrd="0" presId="urn:microsoft.com/office/officeart/2005/8/layout/list1"/>
    <dgm:cxn modelId="{CAE04CFA-3A0B-4B39-8DC8-4573BB181D4B}" type="presParOf" srcId="{094A5635-5FFE-4ABA-937A-0FDB392C444D}" destId="{AB438E1E-DCB9-4975-B949-B158E0205CAB}" srcOrd="4" destOrd="0" presId="urn:microsoft.com/office/officeart/2005/8/layout/list1"/>
    <dgm:cxn modelId="{34DFBB2A-1F91-44E0-B704-3938B0FEDCE1}" type="presParOf" srcId="{AB438E1E-DCB9-4975-B949-B158E0205CAB}" destId="{2F0AC9DC-FE00-41EB-9F8F-851D76A9D8FD}" srcOrd="0" destOrd="0" presId="urn:microsoft.com/office/officeart/2005/8/layout/list1"/>
    <dgm:cxn modelId="{3AC529A4-7E33-4828-B721-15712F02B31A}" type="presParOf" srcId="{AB438E1E-DCB9-4975-B949-B158E0205CAB}" destId="{23157C6E-4A51-48A3-B8BF-597EF6CE1C41}" srcOrd="1" destOrd="0" presId="urn:microsoft.com/office/officeart/2005/8/layout/list1"/>
    <dgm:cxn modelId="{31342DED-C710-4068-AA67-C77A703621A2}" type="presParOf" srcId="{094A5635-5FFE-4ABA-937A-0FDB392C444D}" destId="{D629E8CE-9140-40F6-92CC-B424EC25ACCF}" srcOrd="5" destOrd="0" presId="urn:microsoft.com/office/officeart/2005/8/layout/list1"/>
    <dgm:cxn modelId="{C574BE19-D753-4D41-A580-2ED1A129A5C4}" type="presParOf" srcId="{094A5635-5FFE-4ABA-937A-0FDB392C444D}" destId="{FF7FF1A8-42B4-4B9D-8395-BF48C2C9002F}" srcOrd="6" destOrd="0" presId="urn:microsoft.com/office/officeart/2005/8/layout/list1"/>
    <dgm:cxn modelId="{30CC874F-8691-4EB7-93D2-5841A5C42C01}" type="presParOf" srcId="{094A5635-5FFE-4ABA-937A-0FDB392C444D}" destId="{CB9591E0-46F6-4B10-B1A1-E9DB3A33BF13}" srcOrd="7" destOrd="0" presId="urn:microsoft.com/office/officeart/2005/8/layout/list1"/>
    <dgm:cxn modelId="{DB45F87E-B9E2-4640-9B4F-098745EEE4AD}" type="presParOf" srcId="{094A5635-5FFE-4ABA-937A-0FDB392C444D}" destId="{053E5F71-729E-4DBB-92C2-1CBE2481BFCE}" srcOrd="8" destOrd="0" presId="urn:microsoft.com/office/officeart/2005/8/layout/list1"/>
    <dgm:cxn modelId="{27E4F0FD-F5CB-46AB-BCDA-D5A3C832C046}" type="presParOf" srcId="{053E5F71-729E-4DBB-92C2-1CBE2481BFCE}" destId="{B4530CCD-BD06-4A51-B681-1272021B5D5B}" srcOrd="0" destOrd="0" presId="urn:microsoft.com/office/officeart/2005/8/layout/list1"/>
    <dgm:cxn modelId="{A8B12B2B-B7A1-4A12-A849-523D06659302}" type="presParOf" srcId="{053E5F71-729E-4DBB-92C2-1CBE2481BFCE}" destId="{BE7291FB-3F6E-4407-996B-2CE6A52FE0A6}" srcOrd="1" destOrd="0" presId="urn:microsoft.com/office/officeart/2005/8/layout/list1"/>
    <dgm:cxn modelId="{A888C007-7E8F-4F3B-9737-90966AD32D32}" type="presParOf" srcId="{094A5635-5FFE-4ABA-937A-0FDB392C444D}" destId="{02E52DB5-150E-4D4D-BB5C-6A9365322ACB}" srcOrd="9" destOrd="0" presId="urn:microsoft.com/office/officeart/2005/8/layout/list1"/>
    <dgm:cxn modelId="{0C10C317-80D9-4208-BE2F-A3EBE8D3F852}" type="presParOf" srcId="{094A5635-5FFE-4ABA-937A-0FDB392C444D}" destId="{18C0179B-A4BE-410D-92B4-D3A950E10E56}" srcOrd="10"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88B6B35-DA35-43DF-B31C-D8DFF785F93D}" type="doc">
      <dgm:prSet loTypeId="urn:microsoft.com/office/officeart/2018/5/layout/CenteredIconLabelDescriptionList" loCatId="icon" qsTypeId="urn:microsoft.com/office/officeart/2005/8/quickstyle/simple1" qsCatId="simple" csTypeId="urn:microsoft.com/office/officeart/2018/5/colors/Iconchunking_neutralbg_accent1_2" csCatId="accent1" phldr="1"/>
      <dgm:spPr/>
      <dgm:t>
        <a:bodyPr/>
        <a:lstStyle/>
        <a:p>
          <a:endParaRPr lang="en-US"/>
        </a:p>
      </dgm:t>
    </dgm:pt>
    <dgm:pt modelId="{826C978C-4CC8-4D67-9187-4F1F25CC2460}">
      <dgm:prSet/>
      <dgm:spPr/>
      <dgm:t>
        <a:bodyPr/>
        <a:lstStyle/>
        <a:p>
          <a:pPr>
            <a:lnSpc>
              <a:spcPct val="100000"/>
            </a:lnSpc>
            <a:defRPr b="1"/>
          </a:pPr>
          <a:r>
            <a:rPr lang="en-US"/>
            <a:t>Sleep Schedule</a:t>
          </a:r>
        </a:p>
      </dgm:t>
    </dgm:pt>
    <dgm:pt modelId="{A5B68743-4888-437D-945A-200A95695C07}" type="parTrans" cxnId="{42DB8F5B-422A-4CD0-9CA2-0859505A7F81}">
      <dgm:prSet/>
      <dgm:spPr/>
      <dgm:t>
        <a:bodyPr/>
        <a:lstStyle/>
        <a:p>
          <a:endParaRPr lang="en-US"/>
        </a:p>
      </dgm:t>
    </dgm:pt>
    <dgm:pt modelId="{3E326970-9D5F-4887-84A2-FFA197F35A11}" type="sibTrans" cxnId="{42DB8F5B-422A-4CD0-9CA2-0859505A7F81}">
      <dgm:prSet/>
      <dgm:spPr/>
      <dgm:t>
        <a:bodyPr/>
        <a:lstStyle/>
        <a:p>
          <a:endParaRPr lang="en-US"/>
        </a:p>
      </dgm:t>
    </dgm:pt>
    <dgm:pt modelId="{E0975FB3-CB2A-4CB8-BFD2-2C9C866DE1A8}">
      <dgm:prSet/>
      <dgm:spPr/>
      <dgm:t>
        <a:bodyPr/>
        <a:lstStyle/>
        <a:p>
          <a:pPr algn="l">
            <a:lnSpc>
              <a:spcPct val="100000"/>
            </a:lnSpc>
            <a:buFont typeface="Arial" panose="020B0604020202020204" pitchFamily="34" charset="0"/>
            <a:buNone/>
          </a:pPr>
          <a:r>
            <a:rPr lang="en-US" dirty="0"/>
            <a:t>The positive benefits of getting the right amount of sleep cannot be overstated.</a:t>
          </a:r>
        </a:p>
      </dgm:t>
    </dgm:pt>
    <dgm:pt modelId="{1606AD30-AFC3-4A40-B330-0E711F45ABBC}" type="parTrans" cxnId="{1DC2BBB8-E611-413C-B5D3-61A6EF4B4DF9}">
      <dgm:prSet/>
      <dgm:spPr/>
      <dgm:t>
        <a:bodyPr/>
        <a:lstStyle/>
        <a:p>
          <a:endParaRPr lang="en-US"/>
        </a:p>
      </dgm:t>
    </dgm:pt>
    <dgm:pt modelId="{06C10F32-630E-4335-89B0-87EF2868B8AA}" type="sibTrans" cxnId="{1DC2BBB8-E611-413C-B5D3-61A6EF4B4DF9}">
      <dgm:prSet/>
      <dgm:spPr/>
      <dgm:t>
        <a:bodyPr/>
        <a:lstStyle/>
        <a:p>
          <a:endParaRPr lang="en-US"/>
        </a:p>
      </dgm:t>
    </dgm:pt>
    <dgm:pt modelId="{9455B1D4-815E-4081-9ACA-D9DF2C907D66}">
      <dgm:prSet/>
      <dgm:spPr/>
      <dgm:t>
        <a:bodyPr/>
        <a:lstStyle/>
        <a:p>
          <a:pPr algn="l">
            <a:buNone/>
          </a:pPr>
          <a:r>
            <a:rPr lang="en-US" dirty="0">
              <a:solidFill>
                <a:schemeClr val="tx1"/>
              </a:solidFill>
              <a:hlinkClick xmlns:r="http://schemas.openxmlformats.org/officeDocument/2006/relationships" r:id="rId1">
                <a:extLst>
                  <a:ext uri="{A12FA001-AC4F-418D-AE19-62706E023703}">
                    <ahyp:hlinkClr xmlns:ahyp="http://schemas.microsoft.com/office/drawing/2018/hyperlinkcolor" val="tx"/>
                  </a:ext>
                </a:extLst>
              </a:hlinkClick>
            </a:rPr>
            <a:t>https://summer.harvard.edu/blog/why-you-should-make-a-good-nights-sleep-a-priority/</a:t>
          </a:r>
          <a:endParaRPr lang="en-US" dirty="0">
            <a:solidFill>
              <a:schemeClr val="tx1"/>
            </a:solidFill>
          </a:endParaRPr>
        </a:p>
      </dgm:t>
    </dgm:pt>
    <dgm:pt modelId="{F858E7EA-9A7A-42E0-B2B8-16172BABEDEC}" type="parTrans" cxnId="{C81A0B42-DB08-42AE-AA74-5A709906455D}">
      <dgm:prSet/>
      <dgm:spPr/>
      <dgm:t>
        <a:bodyPr/>
        <a:lstStyle/>
        <a:p>
          <a:endParaRPr lang="en-US"/>
        </a:p>
      </dgm:t>
    </dgm:pt>
    <dgm:pt modelId="{C8B636BA-2558-4971-A6EB-901634FEA14F}" type="sibTrans" cxnId="{C81A0B42-DB08-42AE-AA74-5A709906455D}">
      <dgm:prSet/>
      <dgm:spPr/>
      <dgm:t>
        <a:bodyPr/>
        <a:lstStyle/>
        <a:p>
          <a:endParaRPr lang="en-US"/>
        </a:p>
      </dgm:t>
    </dgm:pt>
    <dgm:pt modelId="{35A78285-CEFF-43F6-B49F-848F1911D713}">
      <dgm:prSet/>
      <dgm:spPr/>
      <dgm:t>
        <a:bodyPr/>
        <a:lstStyle/>
        <a:p>
          <a:pPr>
            <a:lnSpc>
              <a:spcPct val="100000"/>
            </a:lnSpc>
            <a:defRPr b="1"/>
          </a:pPr>
          <a:r>
            <a:rPr lang="en-US"/>
            <a:t>Screen Time</a:t>
          </a:r>
        </a:p>
      </dgm:t>
    </dgm:pt>
    <dgm:pt modelId="{704AC065-B7A4-4E62-ABB3-F9135D794E0A}" type="parTrans" cxnId="{A6448CB2-D263-4AC1-87E7-5AF9F4F70C79}">
      <dgm:prSet/>
      <dgm:spPr/>
      <dgm:t>
        <a:bodyPr/>
        <a:lstStyle/>
        <a:p>
          <a:endParaRPr lang="en-US"/>
        </a:p>
      </dgm:t>
    </dgm:pt>
    <dgm:pt modelId="{0FC08116-A2B4-45BA-847B-4F88BC0463D3}" type="sibTrans" cxnId="{A6448CB2-D263-4AC1-87E7-5AF9F4F70C79}">
      <dgm:prSet/>
      <dgm:spPr/>
      <dgm:t>
        <a:bodyPr/>
        <a:lstStyle/>
        <a:p>
          <a:endParaRPr lang="en-US"/>
        </a:p>
      </dgm:t>
    </dgm:pt>
    <dgm:pt modelId="{75DD25E3-DDD1-45D0-9865-7468EDCA4789}">
      <dgm:prSet/>
      <dgm:spPr/>
      <dgm:t>
        <a:bodyPr/>
        <a:lstStyle/>
        <a:p>
          <a:pPr algn="l">
            <a:lnSpc>
              <a:spcPct val="100000"/>
            </a:lnSpc>
            <a:buFont typeface="Arial" panose="020B0604020202020204" pitchFamily="34" charset="0"/>
            <a:buNone/>
          </a:pPr>
          <a:r>
            <a:rPr lang="en-US" dirty="0"/>
            <a:t>Most students identified screen time as their biggest time-waster.</a:t>
          </a:r>
        </a:p>
      </dgm:t>
    </dgm:pt>
    <dgm:pt modelId="{6F172C9C-0E77-42FF-A355-CA12DF59BFE5}" type="parTrans" cxnId="{2F57ABB7-38C8-43EB-8BE1-5CB71C54BB2F}">
      <dgm:prSet/>
      <dgm:spPr/>
      <dgm:t>
        <a:bodyPr/>
        <a:lstStyle/>
        <a:p>
          <a:endParaRPr lang="en-US"/>
        </a:p>
      </dgm:t>
    </dgm:pt>
    <dgm:pt modelId="{4C1CB83C-1AEB-4273-A904-A8C831D04D15}" type="sibTrans" cxnId="{2F57ABB7-38C8-43EB-8BE1-5CB71C54BB2F}">
      <dgm:prSet/>
      <dgm:spPr/>
      <dgm:t>
        <a:bodyPr/>
        <a:lstStyle/>
        <a:p>
          <a:endParaRPr lang="en-US"/>
        </a:p>
      </dgm:t>
    </dgm:pt>
    <dgm:pt modelId="{ACC4C0D1-DCF1-4CBF-B70E-EC1F6B48F220}">
      <dgm:prSet/>
      <dgm:spPr/>
      <dgm:t>
        <a:bodyPr/>
        <a:lstStyle/>
        <a:p>
          <a:pPr algn="l">
            <a:lnSpc>
              <a:spcPct val="100000"/>
            </a:lnSpc>
            <a:buFont typeface="Arial" panose="020B0604020202020204" pitchFamily="34" charset="0"/>
            <a:buNone/>
          </a:pPr>
          <a:r>
            <a:rPr lang="en-US" dirty="0"/>
            <a:t>Prioritize relationships and interaction with people.</a:t>
          </a:r>
        </a:p>
      </dgm:t>
    </dgm:pt>
    <dgm:pt modelId="{E5D90B42-EA2D-4E73-9562-AB03B6C07F62}" type="parTrans" cxnId="{0B104D2E-D04E-456B-903B-D0EF9A61BE1C}">
      <dgm:prSet/>
      <dgm:spPr/>
      <dgm:t>
        <a:bodyPr/>
        <a:lstStyle/>
        <a:p>
          <a:endParaRPr lang="en-US"/>
        </a:p>
      </dgm:t>
    </dgm:pt>
    <dgm:pt modelId="{90950A3D-66A5-471F-A48E-5F454A23D535}" type="sibTrans" cxnId="{0B104D2E-D04E-456B-903B-D0EF9A61BE1C}">
      <dgm:prSet/>
      <dgm:spPr/>
      <dgm:t>
        <a:bodyPr/>
        <a:lstStyle/>
        <a:p>
          <a:endParaRPr lang="en-US"/>
        </a:p>
      </dgm:t>
    </dgm:pt>
    <dgm:pt modelId="{54D2D29C-1EFA-4496-80B7-12E9C435753E}">
      <dgm:prSet/>
      <dgm:spPr/>
      <dgm:t>
        <a:bodyPr/>
        <a:lstStyle/>
        <a:p>
          <a:pPr algn="l">
            <a:lnSpc>
              <a:spcPct val="100000"/>
            </a:lnSpc>
            <a:buFont typeface="Arial" panose="020B0604020202020204" pitchFamily="34" charset="0"/>
            <a:buNone/>
          </a:pPr>
          <a:r>
            <a:rPr lang="en-US" dirty="0"/>
            <a:t>Let hard limits on how much time you spend scrolling</a:t>
          </a:r>
        </a:p>
      </dgm:t>
    </dgm:pt>
    <dgm:pt modelId="{DB0FF595-39DC-4101-98FE-71CD8382424D}" type="parTrans" cxnId="{283A9EC4-E755-49B4-8E0C-91354282A0B0}">
      <dgm:prSet/>
      <dgm:spPr/>
      <dgm:t>
        <a:bodyPr/>
        <a:lstStyle/>
        <a:p>
          <a:endParaRPr lang="en-US"/>
        </a:p>
      </dgm:t>
    </dgm:pt>
    <dgm:pt modelId="{3F079ACE-ADF7-48AA-BA6B-E39B76C3AADD}" type="sibTrans" cxnId="{283A9EC4-E755-49B4-8E0C-91354282A0B0}">
      <dgm:prSet/>
      <dgm:spPr/>
      <dgm:t>
        <a:bodyPr/>
        <a:lstStyle/>
        <a:p>
          <a:endParaRPr lang="en-US"/>
        </a:p>
      </dgm:t>
    </dgm:pt>
    <dgm:pt modelId="{2C21089C-44AC-41C2-B463-5E1111C8F3DC}">
      <dgm:prSet/>
      <dgm:spPr/>
      <dgm:t>
        <a:bodyPr/>
        <a:lstStyle/>
        <a:p>
          <a:pPr algn="l">
            <a:lnSpc>
              <a:spcPct val="100000"/>
            </a:lnSpc>
            <a:buFont typeface="Arial" panose="020B0604020202020204" pitchFamily="34" charset="0"/>
            <a:buNone/>
          </a:pPr>
          <a:r>
            <a:rPr lang="en-US" dirty="0"/>
            <a:t>Check out “Tips for getting more sleep as a student” in this blog post</a:t>
          </a:r>
        </a:p>
      </dgm:t>
    </dgm:pt>
    <dgm:pt modelId="{276B28AD-858A-437B-A9D8-A37006FF3410}" type="parTrans" cxnId="{EBA1D1B3-D697-4448-8281-030C3E5D29D5}">
      <dgm:prSet/>
      <dgm:spPr/>
      <dgm:t>
        <a:bodyPr/>
        <a:lstStyle/>
        <a:p>
          <a:endParaRPr lang="en-US"/>
        </a:p>
      </dgm:t>
    </dgm:pt>
    <dgm:pt modelId="{FADB3898-2B41-4012-8BB3-CB0F48B0D664}" type="sibTrans" cxnId="{EBA1D1B3-D697-4448-8281-030C3E5D29D5}">
      <dgm:prSet/>
      <dgm:spPr/>
      <dgm:t>
        <a:bodyPr/>
        <a:lstStyle/>
        <a:p>
          <a:endParaRPr lang="en-US"/>
        </a:p>
      </dgm:t>
    </dgm:pt>
    <dgm:pt modelId="{062CC120-0454-4DF3-A4DF-0A23AE02134A}" type="pres">
      <dgm:prSet presAssocID="{B88B6B35-DA35-43DF-B31C-D8DFF785F93D}" presName="root" presStyleCnt="0">
        <dgm:presLayoutVars>
          <dgm:dir/>
          <dgm:resizeHandles val="exact"/>
        </dgm:presLayoutVars>
      </dgm:prSet>
      <dgm:spPr/>
    </dgm:pt>
    <dgm:pt modelId="{BC760944-5B04-4272-8B8B-335D853F7769}" type="pres">
      <dgm:prSet presAssocID="{826C978C-4CC8-4D67-9187-4F1F25CC2460}" presName="compNode" presStyleCnt="0"/>
      <dgm:spPr/>
    </dgm:pt>
    <dgm:pt modelId="{7807FE05-672A-41E5-8B66-C10A335EF5E7}" type="pres">
      <dgm:prSet presAssocID="{826C978C-4CC8-4D67-9187-4F1F25CC2460}" presName="iconRect" presStyleLbl="node1" presStyleIdx="0" presStyleCnt="2"/>
      <dgm:spPr>
        <a:blipFill>
          <a:blip xmlns:r="http://schemas.openxmlformats.org/officeDocument/2006/relationships"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a:blipFill>
        <a:ln>
          <a:noFill/>
        </a:ln>
      </dgm:spPr>
      <dgm:extLst>
        <a:ext uri="{E40237B7-FDA0-4F09-8148-C483321AD2D9}">
          <dgm14:cNvPr xmlns:dgm14="http://schemas.microsoft.com/office/drawing/2010/diagram" id="0" name="" descr="Sleep"/>
        </a:ext>
      </dgm:extLst>
    </dgm:pt>
    <dgm:pt modelId="{6B616E7A-18EC-4CFE-B015-D5DBF0817A2E}" type="pres">
      <dgm:prSet presAssocID="{826C978C-4CC8-4D67-9187-4F1F25CC2460}" presName="iconSpace" presStyleCnt="0"/>
      <dgm:spPr/>
    </dgm:pt>
    <dgm:pt modelId="{ED6D1B94-A63F-4697-9669-B45E5A533116}" type="pres">
      <dgm:prSet presAssocID="{826C978C-4CC8-4D67-9187-4F1F25CC2460}" presName="parTx" presStyleLbl="revTx" presStyleIdx="0" presStyleCnt="4">
        <dgm:presLayoutVars>
          <dgm:chMax val="0"/>
          <dgm:chPref val="0"/>
        </dgm:presLayoutVars>
      </dgm:prSet>
      <dgm:spPr/>
    </dgm:pt>
    <dgm:pt modelId="{21CDD060-25F7-4C36-A1F0-DC68DC37D8C2}" type="pres">
      <dgm:prSet presAssocID="{826C978C-4CC8-4D67-9187-4F1F25CC2460}" presName="txSpace" presStyleCnt="0"/>
      <dgm:spPr/>
    </dgm:pt>
    <dgm:pt modelId="{48428FB8-0E2B-4D47-A3B7-BD0C34568919}" type="pres">
      <dgm:prSet presAssocID="{826C978C-4CC8-4D67-9187-4F1F25CC2460}" presName="desTx" presStyleLbl="revTx" presStyleIdx="1" presStyleCnt="4">
        <dgm:presLayoutVars/>
      </dgm:prSet>
      <dgm:spPr/>
    </dgm:pt>
    <dgm:pt modelId="{AD867E59-40B6-4A3D-AAFB-D7FFC9468870}" type="pres">
      <dgm:prSet presAssocID="{3E326970-9D5F-4887-84A2-FFA197F35A11}" presName="sibTrans" presStyleCnt="0"/>
      <dgm:spPr/>
    </dgm:pt>
    <dgm:pt modelId="{372D5F4A-8BE2-421E-85C5-3F71141C5B06}" type="pres">
      <dgm:prSet presAssocID="{35A78285-CEFF-43F6-B49F-848F1911D713}" presName="compNode" presStyleCnt="0"/>
      <dgm:spPr/>
    </dgm:pt>
    <dgm:pt modelId="{7296DDF8-17A5-4DDB-9371-89C2F2095A91}" type="pres">
      <dgm:prSet presAssocID="{35A78285-CEFF-43F6-B49F-848F1911D713}" presName="iconRect" presStyleLbl="node1" presStyleIdx="1" presStyleCnt="2"/>
      <dgm:spPr>
        <a:blipFill>
          <a:blip xmlns:r="http://schemas.openxmlformats.org/officeDocument/2006/relationships"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a:blipFill>
        <a:ln>
          <a:noFill/>
        </a:ln>
      </dgm:spPr>
      <dgm:extLst>
        <a:ext uri="{E40237B7-FDA0-4F09-8148-C483321AD2D9}">
          <dgm14:cNvPr xmlns:dgm14="http://schemas.microsoft.com/office/drawing/2010/diagram" id="0" name="" descr="Stopwatch"/>
        </a:ext>
      </dgm:extLst>
    </dgm:pt>
    <dgm:pt modelId="{650857E6-BC0C-441C-854D-7FAF75A62858}" type="pres">
      <dgm:prSet presAssocID="{35A78285-CEFF-43F6-B49F-848F1911D713}" presName="iconSpace" presStyleCnt="0"/>
      <dgm:spPr/>
    </dgm:pt>
    <dgm:pt modelId="{9EDDEE8F-AFD4-4FCE-A71E-145E0AAEC3FD}" type="pres">
      <dgm:prSet presAssocID="{35A78285-CEFF-43F6-B49F-848F1911D713}" presName="parTx" presStyleLbl="revTx" presStyleIdx="2" presStyleCnt="4">
        <dgm:presLayoutVars>
          <dgm:chMax val="0"/>
          <dgm:chPref val="0"/>
        </dgm:presLayoutVars>
      </dgm:prSet>
      <dgm:spPr/>
    </dgm:pt>
    <dgm:pt modelId="{98DCBE79-3C01-4F04-B85D-06346BCD166D}" type="pres">
      <dgm:prSet presAssocID="{35A78285-CEFF-43F6-B49F-848F1911D713}" presName="txSpace" presStyleCnt="0"/>
      <dgm:spPr/>
    </dgm:pt>
    <dgm:pt modelId="{9A199FC1-C9A6-42DF-B938-3DDB25E63FF1}" type="pres">
      <dgm:prSet presAssocID="{35A78285-CEFF-43F6-B49F-848F1911D713}" presName="desTx" presStyleLbl="revTx" presStyleIdx="3" presStyleCnt="4">
        <dgm:presLayoutVars/>
      </dgm:prSet>
      <dgm:spPr/>
    </dgm:pt>
  </dgm:ptLst>
  <dgm:cxnLst>
    <dgm:cxn modelId="{872E1225-A5FC-4AF1-B628-E34FCEAEE470}" type="presOf" srcId="{826C978C-4CC8-4D67-9187-4F1F25CC2460}" destId="{ED6D1B94-A63F-4697-9669-B45E5A533116}" srcOrd="0" destOrd="0" presId="urn:microsoft.com/office/officeart/2018/5/layout/CenteredIconLabelDescriptionList"/>
    <dgm:cxn modelId="{0B104D2E-D04E-456B-903B-D0EF9A61BE1C}" srcId="{35A78285-CEFF-43F6-B49F-848F1911D713}" destId="{ACC4C0D1-DCF1-4CBF-B70E-EC1F6B48F220}" srcOrd="1" destOrd="0" parTransId="{E5D90B42-EA2D-4E73-9562-AB03B6C07F62}" sibTransId="{90950A3D-66A5-471F-A48E-5F454A23D535}"/>
    <dgm:cxn modelId="{42DB8F5B-422A-4CD0-9CA2-0859505A7F81}" srcId="{B88B6B35-DA35-43DF-B31C-D8DFF785F93D}" destId="{826C978C-4CC8-4D67-9187-4F1F25CC2460}" srcOrd="0" destOrd="0" parTransId="{A5B68743-4888-437D-945A-200A95695C07}" sibTransId="{3E326970-9D5F-4887-84A2-FFA197F35A11}"/>
    <dgm:cxn modelId="{C81A0B42-DB08-42AE-AA74-5A709906455D}" srcId="{2C21089C-44AC-41C2-B463-5E1111C8F3DC}" destId="{9455B1D4-815E-4081-9ACA-D9DF2C907D66}" srcOrd="0" destOrd="0" parTransId="{F858E7EA-9A7A-42E0-B2B8-16172BABEDEC}" sibTransId="{C8B636BA-2558-4971-A6EB-901634FEA14F}"/>
    <dgm:cxn modelId="{B1434F6B-99A5-4AFF-99B6-8D9AE95067AE}" type="presOf" srcId="{35A78285-CEFF-43F6-B49F-848F1911D713}" destId="{9EDDEE8F-AFD4-4FCE-A71E-145E0AAEC3FD}" srcOrd="0" destOrd="0" presId="urn:microsoft.com/office/officeart/2018/5/layout/CenteredIconLabelDescriptionList"/>
    <dgm:cxn modelId="{51EB7F59-801D-4422-9088-CD8B3EDB67A4}" type="presOf" srcId="{B88B6B35-DA35-43DF-B31C-D8DFF785F93D}" destId="{062CC120-0454-4DF3-A4DF-0A23AE02134A}" srcOrd="0" destOrd="0" presId="urn:microsoft.com/office/officeart/2018/5/layout/CenteredIconLabelDescriptionList"/>
    <dgm:cxn modelId="{E60C5C85-7793-4FFF-AC30-DB581CAA494F}" type="presOf" srcId="{54D2D29C-1EFA-4496-80B7-12E9C435753E}" destId="{9A199FC1-C9A6-42DF-B938-3DDB25E63FF1}" srcOrd="0" destOrd="2" presId="urn:microsoft.com/office/officeart/2018/5/layout/CenteredIconLabelDescriptionList"/>
    <dgm:cxn modelId="{D8D9598D-3609-49ED-8F96-DEE45B552BF8}" type="presOf" srcId="{E0975FB3-CB2A-4CB8-BFD2-2C9C866DE1A8}" destId="{48428FB8-0E2B-4D47-A3B7-BD0C34568919}" srcOrd="0" destOrd="0" presId="urn:microsoft.com/office/officeart/2018/5/layout/CenteredIconLabelDescriptionList"/>
    <dgm:cxn modelId="{8BE31F9C-DEA4-44AC-A4CB-A11ACFCCD701}" type="presOf" srcId="{75DD25E3-DDD1-45D0-9865-7468EDCA4789}" destId="{9A199FC1-C9A6-42DF-B938-3DDB25E63FF1}" srcOrd="0" destOrd="0" presId="urn:microsoft.com/office/officeart/2018/5/layout/CenteredIconLabelDescriptionList"/>
    <dgm:cxn modelId="{A6448CB2-D263-4AC1-87E7-5AF9F4F70C79}" srcId="{B88B6B35-DA35-43DF-B31C-D8DFF785F93D}" destId="{35A78285-CEFF-43F6-B49F-848F1911D713}" srcOrd="1" destOrd="0" parTransId="{704AC065-B7A4-4E62-ABB3-F9135D794E0A}" sibTransId="{0FC08116-A2B4-45BA-847B-4F88BC0463D3}"/>
    <dgm:cxn modelId="{EBA1D1B3-D697-4448-8281-030C3E5D29D5}" srcId="{826C978C-4CC8-4D67-9187-4F1F25CC2460}" destId="{2C21089C-44AC-41C2-B463-5E1111C8F3DC}" srcOrd="1" destOrd="0" parTransId="{276B28AD-858A-437B-A9D8-A37006FF3410}" sibTransId="{FADB3898-2B41-4012-8BB3-CB0F48B0D664}"/>
    <dgm:cxn modelId="{D746FDB4-EC8A-41EB-AA4B-6B880E2EA844}" type="presOf" srcId="{9455B1D4-815E-4081-9ACA-D9DF2C907D66}" destId="{48428FB8-0E2B-4D47-A3B7-BD0C34568919}" srcOrd="0" destOrd="2" presId="urn:microsoft.com/office/officeart/2018/5/layout/CenteredIconLabelDescriptionList"/>
    <dgm:cxn modelId="{270CB3B6-3300-42E0-9395-495D0D0002F7}" type="presOf" srcId="{2C21089C-44AC-41C2-B463-5E1111C8F3DC}" destId="{48428FB8-0E2B-4D47-A3B7-BD0C34568919}" srcOrd="0" destOrd="1" presId="urn:microsoft.com/office/officeart/2018/5/layout/CenteredIconLabelDescriptionList"/>
    <dgm:cxn modelId="{2F57ABB7-38C8-43EB-8BE1-5CB71C54BB2F}" srcId="{35A78285-CEFF-43F6-B49F-848F1911D713}" destId="{75DD25E3-DDD1-45D0-9865-7468EDCA4789}" srcOrd="0" destOrd="0" parTransId="{6F172C9C-0E77-42FF-A355-CA12DF59BFE5}" sibTransId="{4C1CB83C-1AEB-4273-A904-A8C831D04D15}"/>
    <dgm:cxn modelId="{1DC2BBB8-E611-413C-B5D3-61A6EF4B4DF9}" srcId="{826C978C-4CC8-4D67-9187-4F1F25CC2460}" destId="{E0975FB3-CB2A-4CB8-BFD2-2C9C866DE1A8}" srcOrd="0" destOrd="0" parTransId="{1606AD30-AFC3-4A40-B330-0E711F45ABBC}" sibTransId="{06C10F32-630E-4335-89B0-87EF2868B8AA}"/>
    <dgm:cxn modelId="{283A9EC4-E755-49B4-8E0C-91354282A0B0}" srcId="{35A78285-CEFF-43F6-B49F-848F1911D713}" destId="{54D2D29C-1EFA-4496-80B7-12E9C435753E}" srcOrd="2" destOrd="0" parTransId="{DB0FF595-39DC-4101-98FE-71CD8382424D}" sibTransId="{3F079ACE-ADF7-48AA-BA6B-E39B76C3AADD}"/>
    <dgm:cxn modelId="{291905CB-3EB4-4949-8E49-DC6F29A611D4}" type="presOf" srcId="{ACC4C0D1-DCF1-4CBF-B70E-EC1F6B48F220}" destId="{9A199FC1-C9A6-42DF-B938-3DDB25E63FF1}" srcOrd="0" destOrd="1" presId="urn:microsoft.com/office/officeart/2018/5/layout/CenteredIconLabelDescriptionList"/>
    <dgm:cxn modelId="{A6A526B4-77D8-44AC-941D-8DA1A23B0A8E}" type="presParOf" srcId="{062CC120-0454-4DF3-A4DF-0A23AE02134A}" destId="{BC760944-5B04-4272-8B8B-335D853F7769}" srcOrd="0" destOrd="0" presId="urn:microsoft.com/office/officeart/2018/5/layout/CenteredIconLabelDescriptionList"/>
    <dgm:cxn modelId="{386ADED7-A886-4893-AFBF-AC5EC04BEC4B}" type="presParOf" srcId="{BC760944-5B04-4272-8B8B-335D853F7769}" destId="{7807FE05-672A-41E5-8B66-C10A335EF5E7}" srcOrd="0" destOrd="0" presId="urn:microsoft.com/office/officeart/2018/5/layout/CenteredIconLabelDescriptionList"/>
    <dgm:cxn modelId="{68242C2E-6A87-46CF-BCBB-418069CC85A0}" type="presParOf" srcId="{BC760944-5B04-4272-8B8B-335D853F7769}" destId="{6B616E7A-18EC-4CFE-B015-D5DBF0817A2E}" srcOrd="1" destOrd="0" presId="urn:microsoft.com/office/officeart/2018/5/layout/CenteredIconLabelDescriptionList"/>
    <dgm:cxn modelId="{2CD07DCD-9E1C-4E1E-A990-F4C1EAF47169}" type="presParOf" srcId="{BC760944-5B04-4272-8B8B-335D853F7769}" destId="{ED6D1B94-A63F-4697-9669-B45E5A533116}" srcOrd="2" destOrd="0" presId="urn:microsoft.com/office/officeart/2018/5/layout/CenteredIconLabelDescriptionList"/>
    <dgm:cxn modelId="{22FDFE2E-30BD-4295-88BB-99C615004A1E}" type="presParOf" srcId="{BC760944-5B04-4272-8B8B-335D853F7769}" destId="{21CDD060-25F7-4C36-A1F0-DC68DC37D8C2}" srcOrd="3" destOrd="0" presId="urn:microsoft.com/office/officeart/2018/5/layout/CenteredIconLabelDescriptionList"/>
    <dgm:cxn modelId="{4088C81D-635F-47FB-AA66-7469110DA283}" type="presParOf" srcId="{BC760944-5B04-4272-8B8B-335D853F7769}" destId="{48428FB8-0E2B-4D47-A3B7-BD0C34568919}" srcOrd="4" destOrd="0" presId="urn:microsoft.com/office/officeart/2018/5/layout/CenteredIconLabelDescriptionList"/>
    <dgm:cxn modelId="{CF4C649C-0718-4A79-9FEB-1D7E9D1902B3}" type="presParOf" srcId="{062CC120-0454-4DF3-A4DF-0A23AE02134A}" destId="{AD867E59-40B6-4A3D-AAFB-D7FFC9468870}" srcOrd="1" destOrd="0" presId="urn:microsoft.com/office/officeart/2018/5/layout/CenteredIconLabelDescriptionList"/>
    <dgm:cxn modelId="{0402734D-2CD5-4F3C-BA0C-7AD384263D65}" type="presParOf" srcId="{062CC120-0454-4DF3-A4DF-0A23AE02134A}" destId="{372D5F4A-8BE2-421E-85C5-3F71141C5B06}" srcOrd="2" destOrd="0" presId="urn:microsoft.com/office/officeart/2018/5/layout/CenteredIconLabelDescriptionList"/>
    <dgm:cxn modelId="{2A32CE93-B92F-47AB-AFC6-72A0D16E8D68}" type="presParOf" srcId="{372D5F4A-8BE2-421E-85C5-3F71141C5B06}" destId="{7296DDF8-17A5-4DDB-9371-89C2F2095A91}" srcOrd="0" destOrd="0" presId="urn:microsoft.com/office/officeart/2018/5/layout/CenteredIconLabelDescriptionList"/>
    <dgm:cxn modelId="{EC3386F2-4619-4CAC-9C58-010B82A8213D}" type="presParOf" srcId="{372D5F4A-8BE2-421E-85C5-3F71141C5B06}" destId="{650857E6-BC0C-441C-854D-7FAF75A62858}" srcOrd="1" destOrd="0" presId="urn:microsoft.com/office/officeart/2018/5/layout/CenteredIconLabelDescriptionList"/>
    <dgm:cxn modelId="{704080B9-ACBE-4F88-9AE0-C6ACA9907A0A}" type="presParOf" srcId="{372D5F4A-8BE2-421E-85C5-3F71141C5B06}" destId="{9EDDEE8F-AFD4-4FCE-A71E-145E0AAEC3FD}" srcOrd="2" destOrd="0" presId="urn:microsoft.com/office/officeart/2018/5/layout/CenteredIconLabelDescriptionList"/>
    <dgm:cxn modelId="{122DFD96-FA21-42D8-8BF4-B7286E4FBE18}" type="presParOf" srcId="{372D5F4A-8BE2-421E-85C5-3F71141C5B06}" destId="{98DCBE79-3C01-4F04-B85D-06346BCD166D}" srcOrd="3" destOrd="0" presId="urn:microsoft.com/office/officeart/2018/5/layout/CenteredIconLabelDescriptionList"/>
    <dgm:cxn modelId="{5DC7941F-EF6C-4365-8F8F-DD8635564647}" type="presParOf" srcId="{372D5F4A-8BE2-421E-85C5-3F71141C5B06}" destId="{9A199FC1-C9A6-42DF-B938-3DDB25E63FF1}" srcOrd="4" destOrd="0" presId="urn:microsoft.com/office/officeart/2018/5/layout/CenteredIconLabelDescription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FE2D70D-3EB4-48A9-82B8-607363EBAEE3}"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en-US"/>
        </a:p>
      </dgm:t>
    </dgm:pt>
    <dgm:pt modelId="{BE633DC5-9036-4F17-92EC-AAF6E87411D0}">
      <dgm:prSet custT="1"/>
      <dgm:spPr/>
      <dgm:t>
        <a:bodyPr/>
        <a:lstStyle/>
        <a:p>
          <a:r>
            <a:rPr lang="en-US" sz="3200"/>
            <a:t>Collaborating</a:t>
          </a:r>
        </a:p>
      </dgm:t>
    </dgm:pt>
    <dgm:pt modelId="{F660310D-2BC3-4E51-B37A-8990FD43FC1C}" type="parTrans" cxnId="{F28CFC40-D9AD-4281-AEB7-E2A9D7F669B3}">
      <dgm:prSet/>
      <dgm:spPr/>
      <dgm:t>
        <a:bodyPr/>
        <a:lstStyle/>
        <a:p>
          <a:endParaRPr lang="en-US"/>
        </a:p>
      </dgm:t>
    </dgm:pt>
    <dgm:pt modelId="{5CEC0493-5578-4BB5-9818-02E1EE4232E8}" type="sibTrans" cxnId="{F28CFC40-D9AD-4281-AEB7-E2A9D7F669B3}">
      <dgm:prSet/>
      <dgm:spPr/>
      <dgm:t>
        <a:bodyPr/>
        <a:lstStyle/>
        <a:p>
          <a:endParaRPr lang="en-US"/>
        </a:p>
      </dgm:t>
    </dgm:pt>
    <dgm:pt modelId="{8D3AF530-915B-49E6-B8E3-E376B7DCC04A}">
      <dgm:prSet custT="1"/>
      <dgm:spPr/>
      <dgm:t>
        <a:bodyPr/>
        <a:lstStyle/>
        <a:p>
          <a:r>
            <a:rPr lang="en-US" sz="1400" dirty="0"/>
            <a:t>Attempt to work with others to identify a solution that fully satisfies everyone’s concerns. </a:t>
          </a:r>
        </a:p>
      </dgm:t>
    </dgm:pt>
    <dgm:pt modelId="{B88489BF-DFD8-4885-BBE7-FE0E4302916C}" type="parTrans" cxnId="{D55C2CAB-DE36-4EA1-954C-73C5AB7C1677}">
      <dgm:prSet/>
      <dgm:spPr/>
      <dgm:t>
        <a:bodyPr/>
        <a:lstStyle/>
        <a:p>
          <a:endParaRPr lang="en-US"/>
        </a:p>
      </dgm:t>
    </dgm:pt>
    <dgm:pt modelId="{988787F4-D195-433F-94F6-36E8B06589E2}" type="sibTrans" cxnId="{D55C2CAB-DE36-4EA1-954C-73C5AB7C1677}">
      <dgm:prSet/>
      <dgm:spPr/>
      <dgm:t>
        <a:bodyPr/>
        <a:lstStyle/>
        <a:p>
          <a:endParaRPr lang="en-US"/>
        </a:p>
      </dgm:t>
    </dgm:pt>
    <dgm:pt modelId="{DA8C6E3A-155E-46FC-801C-A1F709B75899}">
      <dgm:prSet custT="1"/>
      <dgm:spPr/>
      <dgm:t>
        <a:bodyPr/>
        <a:lstStyle/>
        <a:p>
          <a:r>
            <a:rPr lang="en-US" sz="3200"/>
            <a:t>Competing</a:t>
          </a:r>
        </a:p>
      </dgm:t>
    </dgm:pt>
    <dgm:pt modelId="{438E79A6-DED9-42A6-9C26-C3AEF6D408E8}" type="parTrans" cxnId="{8EAF8FFA-9F00-4D0C-82DB-7F07EE7EF483}">
      <dgm:prSet/>
      <dgm:spPr/>
      <dgm:t>
        <a:bodyPr/>
        <a:lstStyle/>
        <a:p>
          <a:endParaRPr lang="en-US"/>
        </a:p>
      </dgm:t>
    </dgm:pt>
    <dgm:pt modelId="{421EC3D0-C4DE-4C4A-9F93-9AF678369949}" type="sibTrans" cxnId="{8EAF8FFA-9F00-4D0C-82DB-7F07EE7EF483}">
      <dgm:prSet/>
      <dgm:spPr/>
      <dgm:t>
        <a:bodyPr/>
        <a:lstStyle/>
        <a:p>
          <a:endParaRPr lang="en-US"/>
        </a:p>
      </dgm:t>
    </dgm:pt>
    <dgm:pt modelId="{676D5B3E-3CD9-4100-9793-9225EF615714}">
      <dgm:prSet custT="1"/>
      <dgm:spPr/>
      <dgm:t>
        <a:bodyPr/>
        <a:lstStyle/>
        <a:p>
          <a:r>
            <a:rPr lang="en-US" sz="1400"/>
            <a:t>Assertive and uncooperative and willing to pursue one’s own concerns at another person’s expense. </a:t>
          </a:r>
        </a:p>
      </dgm:t>
    </dgm:pt>
    <dgm:pt modelId="{20573A89-98E1-4209-A467-A5FEF2893FAD}" type="parTrans" cxnId="{2EDE1E38-6DF7-44FA-9471-FA032E98158C}">
      <dgm:prSet/>
      <dgm:spPr/>
      <dgm:t>
        <a:bodyPr/>
        <a:lstStyle/>
        <a:p>
          <a:endParaRPr lang="en-US"/>
        </a:p>
      </dgm:t>
    </dgm:pt>
    <dgm:pt modelId="{4CDE94F4-339F-42CA-8A11-6BBDC5908C82}" type="sibTrans" cxnId="{2EDE1E38-6DF7-44FA-9471-FA032E98158C}">
      <dgm:prSet/>
      <dgm:spPr/>
      <dgm:t>
        <a:bodyPr/>
        <a:lstStyle/>
        <a:p>
          <a:endParaRPr lang="en-US"/>
        </a:p>
      </dgm:t>
    </dgm:pt>
    <dgm:pt modelId="{601C7A9C-3F59-4717-8799-0A48CDF8703A}">
      <dgm:prSet custT="1"/>
      <dgm:spPr/>
      <dgm:t>
        <a:bodyPr/>
        <a:lstStyle/>
        <a:p>
          <a:r>
            <a:rPr lang="en-US" sz="3200"/>
            <a:t>Avoiding</a:t>
          </a:r>
        </a:p>
      </dgm:t>
    </dgm:pt>
    <dgm:pt modelId="{2EB031B8-B0EA-4580-ABC2-3CFEBF675B54}" type="parTrans" cxnId="{00C0A422-5403-493D-BF7C-47DC05E8A65F}">
      <dgm:prSet/>
      <dgm:spPr/>
      <dgm:t>
        <a:bodyPr/>
        <a:lstStyle/>
        <a:p>
          <a:endParaRPr lang="en-US"/>
        </a:p>
      </dgm:t>
    </dgm:pt>
    <dgm:pt modelId="{485FA370-F367-4BC9-8474-042E8CAB36A9}" type="sibTrans" cxnId="{00C0A422-5403-493D-BF7C-47DC05E8A65F}">
      <dgm:prSet/>
      <dgm:spPr/>
      <dgm:t>
        <a:bodyPr/>
        <a:lstStyle/>
        <a:p>
          <a:endParaRPr lang="en-US"/>
        </a:p>
      </dgm:t>
    </dgm:pt>
    <dgm:pt modelId="{8A2D505B-811C-41C2-AB9E-7648F2D16C44}">
      <dgm:prSet custT="1"/>
      <dgm:spPr/>
      <dgm:t>
        <a:bodyPr/>
        <a:lstStyle/>
        <a:p>
          <a:r>
            <a:rPr lang="en-US" sz="1400" dirty="0"/>
            <a:t>Unassertive and uncooperative while diplomatically sidestepping an issue or simply withdrawing from a threatening situation. </a:t>
          </a:r>
        </a:p>
      </dgm:t>
    </dgm:pt>
    <dgm:pt modelId="{10D9C9ED-CC9D-4BE7-A6C3-BF19C80F9A34}" type="parTrans" cxnId="{05515665-008E-4BCC-BEB1-511E29003F33}">
      <dgm:prSet/>
      <dgm:spPr/>
      <dgm:t>
        <a:bodyPr/>
        <a:lstStyle/>
        <a:p>
          <a:endParaRPr lang="en-US"/>
        </a:p>
      </dgm:t>
    </dgm:pt>
    <dgm:pt modelId="{3A1D6C94-A495-4E75-A9CA-E74454B133A6}" type="sibTrans" cxnId="{05515665-008E-4BCC-BEB1-511E29003F33}">
      <dgm:prSet/>
      <dgm:spPr/>
      <dgm:t>
        <a:bodyPr/>
        <a:lstStyle/>
        <a:p>
          <a:endParaRPr lang="en-US"/>
        </a:p>
      </dgm:t>
    </dgm:pt>
    <dgm:pt modelId="{9A2AC9A8-8A8B-45AD-B929-348C4DF07326}">
      <dgm:prSet custT="1"/>
      <dgm:spPr/>
      <dgm:t>
        <a:bodyPr/>
        <a:lstStyle/>
        <a:p>
          <a:r>
            <a:rPr lang="en-US" sz="3200"/>
            <a:t>Accommodating</a:t>
          </a:r>
        </a:p>
      </dgm:t>
    </dgm:pt>
    <dgm:pt modelId="{60E16C8B-FAF5-47C6-915D-7635173CCA2A}" type="parTrans" cxnId="{6D3983E2-D3C2-42E2-B49B-B0806FDE282A}">
      <dgm:prSet/>
      <dgm:spPr/>
      <dgm:t>
        <a:bodyPr/>
        <a:lstStyle/>
        <a:p>
          <a:endParaRPr lang="en-US"/>
        </a:p>
      </dgm:t>
    </dgm:pt>
    <dgm:pt modelId="{31B616F3-7085-4E3D-9192-B9A9C91B2A8E}" type="sibTrans" cxnId="{6D3983E2-D3C2-42E2-B49B-B0806FDE282A}">
      <dgm:prSet/>
      <dgm:spPr/>
      <dgm:t>
        <a:bodyPr/>
        <a:lstStyle/>
        <a:p>
          <a:endParaRPr lang="en-US"/>
        </a:p>
      </dgm:t>
    </dgm:pt>
    <dgm:pt modelId="{703BA285-07E3-4718-9FF5-67FE588D7081}">
      <dgm:prSet custT="1"/>
      <dgm:spPr/>
      <dgm:t>
        <a:bodyPr/>
        <a:lstStyle/>
        <a:p>
          <a:r>
            <a:rPr lang="en-US" sz="1400"/>
            <a:t>An element of self-sacrifice when accommodating to satisfy the other person. </a:t>
          </a:r>
        </a:p>
      </dgm:t>
    </dgm:pt>
    <dgm:pt modelId="{320E60E2-EE70-48F3-B890-C77881A98E43}" type="parTrans" cxnId="{F9D769AA-5C7E-47C0-AF3B-D15D0899B522}">
      <dgm:prSet/>
      <dgm:spPr/>
      <dgm:t>
        <a:bodyPr/>
        <a:lstStyle/>
        <a:p>
          <a:endParaRPr lang="en-US"/>
        </a:p>
      </dgm:t>
    </dgm:pt>
    <dgm:pt modelId="{1E7E69F0-D911-4A5C-8996-A52D289D71FF}" type="sibTrans" cxnId="{F9D769AA-5C7E-47C0-AF3B-D15D0899B522}">
      <dgm:prSet/>
      <dgm:spPr/>
      <dgm:t>
        <a:bodyPr/>
        <a:lstStyle/>
        <a:p>
          <a:endParaRPr lang="en-US"/>
        </a:p>
      </dgm:t>
    </dgm:pt>
    <dgm:pt modelId="{CE6CD86B-2B13-4973-A173-449FE6034EF3}">
      <dgm:prSet custT="1"/>
      <dgm:spPr/>
      <dgm:t>
        <a:bodyPr/>
        <a:lstStyle/>
        <a:p>
          <a:r>
            <a:rPr lang="en-US" sz="3200"/>
            <a:t>Compromising</a:t>
          </a:r>
        </a:p>
      </dgm:t>
    </dgm:pt>
    <dgm:pt modelId="{6E24CDCC-D216-4C14-ADCB-7593D7659E57}" type="parTrans" cxnId="{63F42729-7070-4E31-B494-54A2057F58D6}">
      <dgm:prSet/>
      <dgm:spPr/>
      <dgm:t>
        <a:bodyPr/>
        <a:lstStyle/>
        <a:p>
          <a:endParaRPr lang="en-US"/>
        </a:p>
      </dgm:t>
    </dgm:pt>
    <dgm:pt modelId="{7FB4A649-6DAA-4F04-B22A-F23D2FAF0CB8}" type="sibTrans" cxnId="{63F42729-7070-4E31-B494-54A2057F58D6}">
      <dgm:prSet/>
      <dgm:spPr/>
      <dgm:t>
        <a:bodyPr/>
        <a:lstStyle/>
        <a:p>
          <a:endParaRPr lang="en-US"/>
        </a:p>
      </dgm:t>
    </dgm:pt>
    <dgm:pt modelId="{4091AB54-02C8-4428-954E-1255590A67A1}">
      <dgm:prSet custT="1"/>
      <dgm:spPr/>
      <dgm:t>
        <a:bodyPr/>
        <a:lstStyle/>
        <a:p>
          <a:r>
            <a:rPr lang="en-US" sz="1400" dirty="0"/>
            <a:t>Find an expedient, mutually acceptable solution that partially satisfies both parties in the conflict while keeping some assertiveness and cooperativeness. </a:t>
          </a:r>
        </a:p>
      </dgm:t>
    </dgm:pt>
    <dgm:pt modelId="{E8B52314-D021-485F-808C-DA56E3C67036}" type="parTrans" cxnId="{644A56A6-29AC-4AF9-9D74-0C1130A0738A}">
      <dgm:prSet/>
      <dgm:spPr/>
      <dgm:t>
        <a:bodyPr/>
        <a:lstStyle/>
        <a:p>
          <a:endParaRPr lang="en-US"/>
        </a:p>
      </dgm:t>
    </dgm:pt>
    <dgm:pt modelId="{150E9F63-5F99-455A-8EDA-8AB8EAE36366}" type="sibTrans" cxnId="{644A56A6-29AC-4AF9-9D74-0C1130A0738A}">
      <dgm:prSet/>
      <dgm:spPr/>
      <dgm:t>
        <a:bodyPr/>
        <a:lstStyle/>
        <a:p>
          <a:endParaRPr lang="en-US"/>
        </a:p>
      </dgm:t>
    </dgm:pt>
    <dgm:pt modelId="{484A8254-75CF-475C-8442-EEDF9C14517D}" type="pres">
      <dgm:prSet presAssocID="{8FE2D70D-3EB4-48A9-82B8-607363EBAEE3}" presName="Name0" presStyleCnt="0">
        <dgm:presLayoutVars>
          <dgm:dir/>
          <dgm:animLvl val="lvl"/>
          <dgm:resizeHandles val="exact"/>
        </dgm:presLayoutVars>
      </dgm:prSet>
      <dgm:spPr/>
    </dgm:pt>
    <dgm:pt modelId="{693B77C7-7983-4D69-81E1-63DB0DC64B42}" type="pres">
      <dgm:prSet presAssocID="{BE633DC5-9036-4F17-92EC-AAF6E87411D0}" presName="linNode" presStyleCnt="0"/>
      <dgm:spPr/>
    </dgm:pt>
    <dgm:pt modelId="{11E4092F-634B-4215-8EEA-225A05007C7E}" type="pres">
      <dgm:prSet presAssocID="{BE633DC5-9036-4F17-92EC-AAF6E87411D0}" presName="parentText" presStyleLbl="node1" presStyleIdx="0" presStyleCnt="5">
        <dgm:presLayoutVars>
          <dgm:chMax val="1"/>
          <dgm:bulletEnabled val="1"/>
        </dgm:presLayoutVars>
      </dgm:prSet>
      <dgm:spPr/>
    </dgm:pt>
    <dgm:pt modelId="{43DDEC93-BA0E-48F9-AD8C-F888012A133D}" type="pres">
      <dgm:prSet presAssocID="{BE633DC5-9036-4F17-92EC-AAF6E87411D0}" presName="descendantText" presStyleLbl="alignAccFollowNode1" presStyleIdx="0" presStyleCnt="5">
        <dgm:presLayoutVars>
          <dgm:bulletEnabled val="1"/>
        </dgm:presLayoutVars>
      </dgm:prSet>
      <dgm:spPr/>
    </dgm:pt>
    <dgm:pt modelId="{E5D55A45-649F-46A1-9EE8-A26B6AF32B36}" type="pres">
      <dgm:prSet presAssocID="{5CEC0493-5578-4BB5-9818-02E1EE4232E8}" presName="sp" presStyleCnt="0"/>
      <dgm:spPr/>
    </dgm:pt>
    <dgm:pt modelId="{4E808AF9-A49D-455A-B1DA-9DC82D1A6593}" type="pres">
      <dgm:prSet presAssocID="{DA8C6E3A-155E-46FC-801C-A1F709B75899}" presName="linNode" presStyleCnt="0"/>
      <dgm:spPr/>
    </dgm:pt>
    <dgm:pt modelId="{8BB21391-CAA0-44F8-90D3-158515B1F00D}" type="pres">
      <dgm:prSet presAssocID="{DA8C6E3A-155E-46FC-801C-A1F709B75899}" presName="parentText" presStyleLbl="node1" presStyleIdx="1" presStyleCnt="5">
        <dgm:presLayoutVars>
          <dgm:chMax val="1"/>
          <dgm:bulletEnabled val="1"/>
        </dgm:presLayoutVars>
      </dgm:prSet>
      <dgm:spPr/>
    </dgm:pt>
    <dgm:pt modelId="{F6E28D51-92EF-42BB-A1A9-6760B16946C9}" type="pres">
      <dgm:prSet presAssocID="{DA8C6E3A-155E-46FC-801C-A1F709B75899}" presName="descendantText" presStyleLbl="alignAccFollowNode1" presStyleIdx="1" presStyleCnt="5">
        <dgm:presLayoutVars>
          <dgm:bulletEnabled val="1"/>
        </dgm:presLayoutVars>
      </dgm:prSet>
      <dgm:spPr/>
    </dgm:pt>
    <dgm:pt modelId="{DB463495-6758-4FB5-829F-E5D92194BAE7}" type="pres">
      <dgm:prSet presAssocID="{421EC3D0-C4DE-4C4A-9F93-9AF678369949}" presName="sp" presStyleCnt="0"/>
      <dgm:spPr/>
    </dgm:pt>
    <dgm:pt modelId="{2E2E2416-5E58-4EAD-974C-DD0E5AB4C81B}" type="pres">
      <dgm:prSet presAssocID="{601C7A9C-3F59-4717-8799-0A48CDF8703A}" presName="linNode" presStyleCnt="0"/>
      <dgm:spPr/>
    </dgm:pt>
    <dgm:pt modelId="{37A67865-4591-41CC-A9B2-1F3CBCA2230C}" type="pres">
      <dgm:prSet presAssocID="{601C7A9C-3F59-4717-8799-0A48CDF8703A}" presName="parentText" presStyleLbl="node1" presStyleIdx="2" presStyleCnt="5">
        <dgm:presLayoutVars>
          <dgm:chMax val="1"/>
          <dgm:bulletEnabled val="1"/>
        </dgm:presLayoutVars>
      </dgm:prSet>
      <dgm:spPr/>
    </dgm:pt>
    <dgm:pt modelId="{E71F58D9-EC5E-4A52-87C7-EA90C4FA8143}" type="pres">
      <dgm:prSet presAssocID="{601C7A9C-3F59-4717-8799-0A48CDF8703A}" presName="descendantText" presStyleLbl="alignAccFollowNode1" presStyleIdx="2" presStyleCnt="5">
        <dgm:presLayoutVars>
          <dgm:bulletEnabled val="1"/>
        </dgm:presLayoutVars>
      </dgm:prSet>
      <dgm:spPr/>
    </dgm:pt>
    <dgm:pt modelId="{9E20A3BB-0F3D-43F5-81A5-AD28EC8BB0F7}" type="pres">
      <dgm:prSet presAssocID="{485FA370-F367-4BC9-8474-042E8CAB36A9}" presName="sp" presStyleCnt="0"/>
      <dgm:spPr/>
    </dgm:pt>
    <dgm:pt modelId="{16A32845-84FC-4841-883C-126FCCFCA83B}" type="pres">
      <dgm:prSet presAssocID="{9A2AC9A8-8A8B-45AD-B929-348C4DF07326}" presName="linNode" presStyleCnt="0"/>
      <dgm:spPr/>
    </dgm:pt>
    <dgm:pt modelId="{67B46357-ED9D-46E1-BD00-EA6D0ACEB545}" type="pres">
      <dgm:prSet presAssocID="{9A2AC9A8-8A8B-45AD-B929-348C4DF07326}" presName="parentText" presStyleLbl="node1" presStyleIdx="3" presStyleCnt="5">
        <dgm:presLayoutVars>
          <dgm:chMax val="1"/>
          <dgm:bulletEnabled val="1"/>
        </dgm:presLayoutVars>
      </dgm:prSet>
      <dgm:spPr/>
    </dgm:pt>
    <dgm:pt modelId="{EE1D6A50-F526-412D-A1CB-0191B940508C}" type="pres">
      <dgm:prSet presAssocID="{9A2AC9A8-8A8B-45AD-B929-348C4DF07326}" presName="descendantText" presStyleLbl="alignAccFollowNode1" presStyleIdx="3" presStyleCnt="5">
        <dgm:presLayoutVars>
          <dgm:bulletEnabled val="1"/>
        </dgm:presLayoutVars>
      </dgm:prSet>
      <dgm:spPr/>
    </dgm:pt>
    <dgm:pt modelId="{D83A4A62-7CDA-4587-8A43-C1432984ECBC}" type="pres">
      <dgm:prSet presAssocID="{31B616F3-7085-4E3D-9192-B9A9C91B2A8E}" presName="sp" presStyleCnt="0"/>
      <dgm:spPr/>
    </dgm:pt>
    <dgm:pt modelId="{4DD2BCF8-5512-428E-9912-081F1F83CA7B}" type="pres">
      <dgm:prSet presAssocID="{CE6CD86B-2B13-4973-A173-449FE6034EF3}" presName="linNode" presStyleCnt="0"/>
      <dgm:spPr/>
    </dgm:pt>
    <dgm:pt modelId="{F15F218E-4004-40E1-A908-8B691442ED70}" type="pres">
      <dgm:prSet presAssocID="{CE6CD86B-2B13-4973-A173-449FE6034EF3}" presName="parentText" presStyleLbl="node1" presStyleIdx="4" presStyleCnt="5">
        <dgm:presLayoutVars>
          <dgm:chMax val="1"/>
          <dgm:bulletEnabled val="1"/>
        </dgm:presLayoutVars>
      </dgm:prSet>
      <dgm:spPr/>
    </dgm:pt>
    <dgm:pt modelId="{9FDE4218-102E-4A27-BC2C-BE04D6774786}" type="pres">
      <dgm:prSet presAssocID="{CE6CD86B-2B13-4973-A173-449FE6034EF3}" presName="descendantText" presStyleLbl="alignAccFollowNode1" presStyleIdx="4" presStyleCnt="5">
        <dgm:presLayoutVars>
          <dgm:bulletEnabled val="1"/>
        </dgm:presLayoutVars>
      </dgm:prSet>
      <dgm:spPr/>
    </dgm:pt>
  </dgm:ptLst>
  <dgm:cxnLst>
    <dgm:cxn modelId="{66D6B209-1213-47EB-BF9F-6D8D42C5CA39}" type="presOf" srcId="{CE6CD86B-2B13-4973-A173-449FE6034EF3}" destId="{F15F218E-4004-40E1-A908-8B691442ED70}" srcOrd="0" destOrd="0" presId="urn:microsoft.com/office/officeart/2005/8/layout/vList5"/>
    <dgm:cxn modelId="{5D10320E-749E-4A18-A3EB-A11667E613F7}" type="presOf" srcId="{8FE2D70D-3EB4-48A9-82B8-607363EBAEE3}" destId="{484A8254-75CF-475C-8442-EEDF9C14517D}" srcOrd="0" destOrd="0" presId="urn:microsoft.com/office/officeart/2005/8/layout/vList5"/>
    <dgm:cxn modelId="{00C0A422-5403-493D-BF7C-47DC05E8A65F}" srcId="{8FE2D70D-3EB4-48A9-82B8-607363EBAEE3}" destId="{601C7A9C-3F59-4717-8799-0A48CDF8703A}" srcOrd="2" destOrd="0" parTransId="{2EB031B8-B0EA-4580-ABC2-3CFEBF675B54}" sibTransId="{485FA370-F367-4BC9-8474-042E8CAB36A9}"/>
    <dgm:cxn modelId="{63F42729-7070-4E31-B494-54A2057F58D6}" srcId="{8FE2D70D-3EB4-48A9-82B8-607363EBAEE3}" destId="{CE6CD86B-2B13-4973-A173-449FE6034EF3}" srcOrd="4" destOrd="0" parTransId="{6E24CDCC-D216-4C14-ADCB-7593D7659E57}" sibTransId="{7FB4A649-6DAA-4F04-B22A-F23D2FAF0CB8}"/>
    <dgm:cxn modelId="{2EDE1E38-6DF7-44FA-9471-FA032E98158C}" srcId="{DA8C6E3A-155E-46FC-801C-A1F709B75899}" destId="{676D5B3E-3CD9-4100-9793-9225EF615714}" srcOrd="0" destOrd="0" parTransId="{20573A89-98E1-4209-A467-A5FEF2893FAD}" sibTransId="{4CDE94F4-339F-42CA-8A11-6BBDC5908C82}"/>
    <dgm:cxn modelId="{D36CCB39-DF5D-4A27-A1A3-9B8FC785934B}" type="presOf" srcId="{BE633DC5-9036-4F17-92EC-AAF6E87411D0}" destId="{11E4092F-634B-4215-8EEA-225A05007C7E}" srcOrd="0" destOrd="0" presId="urn:microsoft.com/office/officeart/2005/8/layout/vList5"/>
    <dgm:cxn modelId="{67CBF83C-9600-41AA-A953-7CA9ACA9D5BB}" type="presOf" srcId="{9A2AC9A8-8A8B-45AD-B929-348C4DF07326}" destId="{67B46357-ED9D-46E1-BD00-EA6D0ACEB545}" srcOrd="0" destOrd="0" presId="urn:microsoft.com/office/officeart/2005/8/layout/vList5"/>
    <dgm:cxn modelId="{568E8440-C3A2-4CFA-864F-AE7547C51CEF}" type="presOf" srcId="{8D3AF530-915B-49E6-B8E3-E376B7DCC04A}" destId="{43DDEC93-BA0E-48F9-AD8C-F888012A133D}" srcOrd="0" destOrd="0" presId="urn:microsoft.com/office/officeart/2005/8/layout/vList5"/>
    <dgm:cxn modelId="{F28CFC40-D9AD-4281-AEB7-E2A9D7F669B3}" srcId="{8FE2D70D-3EB4-48A9-82B8-607363EBAEE3}" destId="{BE633DC5-9036-4F17-92EC-AAF6E87411D0}" srcOrd="0" destOrd="0" parTransId="{F660310D-2BC3-4E51-B37A-8990FD43FC1C}" sibTransId="{5CEC0493-5578-4BB5-9818-02E1EE4232E8}"/>
    <dgm:cxn modelId="{6C2BA35D-80C6-48C1-98B9-F72E632EA70B}" type="presOf" srcId="{601C7A9C-3F59-4717-8799-0A48CDF8703A}" destId="{37A67865-4591-41CC-A9B2-1F3CBCA2230C}" srcOrd="0" destOrd="0" presId="urn:microsoft.com/office/officeart/2005/8/layout/vList5"/>
    <dgm:cxn modelId="{1FB76761-2123-4EBC-BA90-D39189E7F2F4}" type="presOf" srcId="{676D5B3E-3CD9-4100-9793-9225EF615714}" destId="{F6E28D51-92EF-42BB-A1A9-6760B16946C9}" srcOrd="0" destOrd="0" presId="urn:microsoft.com/office/officeart/2005/8/layout/vList5"/>
    <dgm:cxn modelId="{05515665-008E-4BCC-BEB1-511E29003F33}" srcId="{601C7A9C-3F59-4717-8799-0A48CDF8703A}" destId="{8A2D505B-811C-41C2-AB9E-7648F2D16C44}" srcOrd="0" destOrd="0" parTransId="{10D9C9ED-CC9D-4BE7-A6C3-BF19C80F9A34}" sibTransId="{3A1D6C94-A495-4E75-A9CA-E74454B133A6}"/>
    <dgm:cxn modelId="{C666E24A-563D-4599-94F2-776A1ABBBECF}" type="presOf" srcId="{703BA285-07E3-4718-9FF5-67FE588D7081}" destId="{EE1D6A50-F526-412D-A1CB-0191B940508C}" srcOrd="0" destOrd="0" presId="urn:microsoft.com/office/officeart/2005/8/layout/vList5"/>
    <dgm:cxn modelId="{644A56A6-29AC-4AF9-9D74-0C1130A0738A}" srcId="{CE6CD86B-2B13-4973-A173-449FE6034EF3}" destId="{4091AB54-02C8-4428-954E-1255590A67A1}" srcOrd="0" destOrd="0" parTransId="{E8B52314-D021-485F-808C-DA56E3C67036}" sibTransId="{150E9F63-5F99-455A-8EDA-8AB8EAE36366}"/>
    <dgm:cxn modelId="{F9D769AA-5C7E-47C0-AF3B-D15D0899B522}" srcId="{9A2AC9A8-8A8B-45AD-B929-348C4DF07326}" destId="{703BA285-07E3-4718-9FF5-67FE588D7081}" srcOrd="0" destOrd="0" parTransId="{320E60E2-EE70-48F3-B890-C77881A98E43}" sibTransId="{1E7E69F0-D911-4A5C-8996-A52D289D71FF}"/>
    <dgm:cxn modelId="{D55C2CAB-DE36-4EA1-954C-73C5AB7C1677}" srcId="{BE633DC5-9036-4F17-92EC-AAF6E87411D0}" destId="{8D3AF530-915B-49E6-B8E3-E376B7DCC04A}" srcOrd="0" destOrd="0" parTransId="{B88489BF-DFD8-4885-BBE7-FE0E4302916C}" sibTransId="{988787F4-D195-433F-94F6-36E8B06589E2}"/>
    <dgm:cxn modelId="{5C17CBCE-38E9-4010-BE25-DB72627D0372}" type="presOf" srcId="{4091AB54-02C8-4428-954E-1255590A67A1}" destId="{9FDE4218-102E-4A27-BC2C-BE04D6774786}" srcOrd="0" destOrd="0" presId="urn:microsoft.com/office/officeart/2005/8/layout/vList5"/>
    <dgm:cxn modelId="{9F8FF7D1-41D1-46D8-8898-6C86684BE855}" type="presOf" srcId="{DA8C6E3A-155E-46FC-801C-A1F709B75899}" destId="{8BB21391-CAA0-44F8-90D3-158515B1F00D}" srcOrd="0" destOrd="0" presId="urn:microsoft.com/office/officeart/2005/8/layout/vList5"/>
    <dgm:cxn modelId="{6D3983E2-D3C2-42E2-B49B-B0806FDE282A}" srcId="{8FE2D70D-3EB4-48A9-82B8-607363EBAEE3}" destId="{9A2AC9A8-8A8B-45AD-B929-348C4DF07326}" srcOrd="3" destOrd="0" parTransId="{60E16C8B-FAF5-47C6-915D-7635173CCA2A}" sibTransId="{31B616F3-7085-4E3D-9192-B9A9C91B2A8E}"/>
    <dgm:cxn modelId="{70580CEF-B28F-4C9F-B216-1DA585580E17}" type="presOf" srcId="{8A2D505B-811C-41C2-AB9E-7648F2D16C44}" destId="{E71F58D9-EC5E-4A52-87C7-EA90C4FA8143}" srcOrd="0" destOrd="0" presId="urn:microsoft.com/office/officeart/2005/8/layout/vList5"/>
    <dgm:cxn modelId="{8EAF8FFA-9F00-4D0C-82DB-7F07EE7EF483}" srcId="{8FE2D70D-3EB4-48A9-82B8-607363EBAEE3}" destId="{DA8C6E3A-155E-46FC-801C-A1F709B75899}" srcOrd="1" destOrd="0" parTransId="{438E79A6-DED9-42A6-9C26-C3AEF6D408E8}" sibTransId="{421EC3D0-C4DE-4C4A-9F93-9AF678369949}"/>
    <dgm:cxn modelId="{CAE5E276-4671-47B1-85B8-68E276F1E514}" type="presParOf" srcId="{484A8254-75CF-475C-8442-EEDF9C14517D}" destId="{693B77C7-7983-4D69-81E1-63DB0DC64B42}" srcOrd="0" destOrd="0" presId="urn:microsoft.com/office/officeart/2005/8/layout/vList5"/>
    <dgm:cxn modelId="{318F63FD-6649-45DE-8FF7-FF615ED6BF2D}" type="presParOf" srcId="{693B77C7-7983-4D69-81E1-63DB0DC64B42}" destId="{11E4092F-634B-4215-8EEA-225A05007C7E}" srcOrd="0" destOrd="0" presId="urn:microsoft.com/office/officeart/2005/8/layout/vList5"/>
    <dgm:cxn modelId="{31D6B01A-9CDA-4767-86B1-AEB51C56111E}" type="presParOf" srcId="{693B77C7-7983-4D69-81E1-63DB0DC64B42}" destId="{43DDEC93-BA0E-48F9-AD8C-F888012A133D}" srcOrd="1" destOrd="0" presId="urn:microsoft.com/office/officeart/2005/8/layout/vList5"/>
    <dgm:cxn modelId="{80161AB6-3666-4135-AD39-54A082BE1544}" type="presParOf" srcId="{484A8254-75CF-475C-8442-EEDF9C14517D}" destId="{E5D55A45-649F-46A1-9EE8-A26B6AF32B36}" srcOrd="1" destOrd="0" presId="urn:microsoft.com/office/officeart/2005/8/layout/vList5"/>
    <dgm:cxn modelId="{8DE55DAF-2D11-45CD-AB75-13100978041C}" type="presParOf" srcId="{484A8254-75CF-475C-8442-EEDF9C14517D}" destId="{4E808AF9-A49D-455A-B1DA-9DC82D1A6593}" srcOrd="2" destOrd="0" presId="urn:microsoft.com/office/officeart/2005/8/layout/vList5"/>
    <dgm:cxn modelId="{FCF42444-6D53-4E99-B0A5-45DABC02BECF}" type="presParOf" srcId="{4E808AF9-A49D-455A-B1DA-9DC82D1A6593}" destId="{8BB21391-CAA0-44F8-90D3-158515B1F00D}" srcOrd="0" destOrd="0" presId="urn:microsoft.com/office/officeart/2005/8/layout/vList5"/>
    <dgm:cxn modelId="{71A810D2-56C9-43E4-B6DD-422995B1E529}" type="presParOf" srcId="{4E808AF9-A49D-455A-B1DA-9DC82D1A6593}" destId="{F6E28D51-92EF-42BB-A1A9-6760B16946C9}" srcOrd="1" destOrd="0" presId="urn:microsoft.com/office/officeart/2005/8/layout/vList5"/>
    <dgm:cxn modelId="{9A4E0281-8BEC-4987-83B3-6726D799BA6B}" type="presParOf" srcId="{484A8254-75CF-475C-8442-EEDF9C14517D}" destId="{DB463495-6758-4FB5-829F-E5D92194BAE7}" srcOrd="3" destOrd="0" presId="urn:microsoft.com/office/officeart/2005/8/layout/vList5"/>
    <dgm:cxn modelId="{A58EF0D8-D458-4EBB-A2E4-D51CFFC2088E}" type="presParOf" srcId="{484A8254-75CF-475C-8442-EEDF9C14517D}" destId="{2E2E2416-5E58-4EAD-974C-DD0E5AB4C81B}" srcOrd="4" destOrd="0" presId="urn:microsoft.com/office/officeart/2005/8/layout/vList5"/>
    <dgm:cxn modelId="{EAFB1D68-3DBD-4E49-A133-D09BEBC052CD}" type="presParOf" srcId="{2E2E2416-5E58-4EAD-974C-DD0E5AB4C81B}" destId="{37A67865-4591-41CC-A9B2-1F3CBCA2230C}" srcOrd="0" destOrd="0" presId="urn:microsoft.com/office/officeart/2005/8/layout/vList5"/>
    <dgm:cxn modelId="{4E981753-E376-45DA-8B14-5F498D7E8287}" type="presParOf" srcId="{2E2E2416-5E58-4EAD-974C-DD0E5AB4C81B}" destId="{E71F58D9-EC5E-4A52-87C7-EA90C4FA8143}" srcOrd="1" destOrd="0" presId="urn:microsoft.com/office/officeart/2005/8/layout/vList5"/>
    <dgm:cxn modelId="{1AD1EC61-DAC9-45A8-8945-7BECD72215A4}" type="presParOf" srcId="{484A8254-75CF-475C-8442-EEDF9C14517D}" destId="{9E20A3BB-0F3D-43F5-81A5-AD28EC8BB0F7}" srcOrd="5" destOrd="0" presId="urn:microsoft.com/office/officeart/2005/8/layout/vList5"/>
    <dgm:cxn modelId="{D7189664-2E27-4051-B05E-A79BCE6378AE}" type="presParOf" srcId="{484A8254-75CF-475C-8442-EEDF9C14517D}" destId="{16A32845-84FC-4841-883C-126FCCFCA83B}" srcOrd="6" destOrd="0" presId="urn:microsoft.com/office/officeart/2005/8/layout/vList5"/>
    <dgm:cxn modelId="{9D35F1D7-DEF5-4F01-9025-155842E3A82F}" type="presParOf" srcId="{16A32845-84FC-4841-883C-126FCCFCA83B}" destId="{67B46357-ED9D-46E1-BD00-EA6D0ACEB545}" srcOrd="0" destOrd="0" presId="urn:microsoft.com/office/officeart/2005/8/layout/vList5"/>
    <dgm:cxn modelId="{E7D4EE35-DD59-4442-BD61-F5CFE2722BAD}" type="presParOf" srcId="{16A32845-84FC-4841-883C-126FCCFCA83B}" destId="{EE1D6A50-F526-412D-A1CB-0191B940508C}" srcOrd="1" destOrd="0" presId="urn:microsoft.com/office/officeart/2005/8/layout/vList5"/>
    <dgm:cxn modelId="{7884A074-FA63-4B61-98FA-3BBD97426497}" type="presParOf" srcId="{484A8254-75CF-475C-8442-EEDF9C14517D}" destId="{D83A4A62-7CDA-4587-8A43-C1432984ECBC}" srcOrd="7" destOrd="0" presId="urn:microsoft.com/office/officeart/2005/8/layout/vList5"/>
    <dgm:cxn modelId="{47FECC77-B16C-4C0B-AA1C-94D6FC74ED81}" type="presParOf" srcId="{484A8254-75CF-475C-8442-EEDF9C14517D}" destId="{4DD2BCF8-5512-428E-9912-081F1F83CA7B}" srcOrd="8" destOrd="0" presId="urn:microsoft.com/office/officeart/2005/8/layout/vList5"/>
    <dgm:cxn modelId="{1E89E3E5-7DA7-42F4-901D-E9820DE077E6}" type="presParOf" srcId="{4DD2BCF8-5512-428E-9912-081F1F83CA7B}" destId="{F15F218E-4004-40E1-A908-8B691442ED70}" srcOrd="0" destOrd="0" presId="urn:microsoft.com/office/officeart/2005/8/layout/vList5"/>
    <dgm:cxn modelId="{E125EF25-7EBD-433C-B358-61AF993C4F79}" type="presParOf" srcId="{4DD2BCF8-5512-428E-9912-081F1F83CA7B}" destId="{9FDE4218-102E-4A27-BC2C-BE04D6774786}" srcOrd="1" destOrd="0" presId="urn:microsoft.com/office/officeart/2005/8/layout/vList5"/>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459750D6-3882-4475-88A3-64CC5330853A}"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6E48B354-99E9-4DD0-BE45-2DD2E0C1DF0B}">
      <dgm:prSet/>
      <dgm:spPr/>
      <dgm:t>
        <a:bodyPr/>
        <a:lstStyle/>
        <a:p>
          <a:r>
            <a:rPr lang="en-US"/>
            <a:t>Soften Startup</a:t>
          </a:r>
        </a:p>
      </dgm:t>
    </dgm:pt>
    <dgm:pt modelId="{C16D5BEC-6FA9-4B37-B98E-572A826B4655}" type="parTrans" cxnId="{8FF8DB7B-0D3F-4142-B09A-CA4BCBF04CA3}">
      <dgm:prSet/>
      <dgm:spPr/>
      <dgm:t>
        <a:bodyPr/>
        <a:lstStyle/>
        <a:p>
          <a:endParaRPr lang="en-US"/>
        </a:p>
      </dgm:t>
    </dgm:pt>
    <dgm:pt modelId="{1E6E88C1-4CEF-4258-9E35-83EBD9466BE0}" type="sibTrans" cxnId="{8FF8DB7B-0D3F-4142-B09A-CA4BCBF04CA3}">
      <dgm:prSet/>
      <dgm:spPr/>
      <dgm:t>
        <a:bodyPr/>
        <a:lstStyle/>
        <a:p>
          <a:endParaRPr lang="en-US"/>
        </a:p>
      </dgm:t>
    </dgm:pt>
    <dgm:pt modelId="{181D13D3-53E2-4C6E-BD54-A4D1DD653F9B}">
      <dgm:prSet/>
      <dgm:spPr/>
      <dgm:t>
        <a:bodyPr/>
        <a:lstStyle/>
        <a:p>
          <a:r>
            <a:rPr lang="en-US" dirty="0"/>
            <a:t>Complain without Blame</a:t>
          </a:r>
        </a:p>
      </dgm:t>
    </dgm:pt>
    <dgm:pt modelId="{4E453AF3-9A8B-4819-9A9F-1F8F51A214D5}" type="parTrans" cxnId="{C163D506-39DA-417E-A0AC-F0DE37BC8AAE}">
      <dgm:prSet/>
      <dgm:spPr/>
      <dgm:t>
        <a:bodyPr/>
        <a:lstStyle/>
        <a:p>
          <a:endParaRPr lang="en-US"/>
        </a:p>
      </dgm:t>
    </dgm:pt>
    <dgm:pt modelId="{C736EE4A-5DA6-4F43-ACE2-578736FAAEB8}" type="sibTrans" cxnId="{C163D506-39DA-417E-A0AC-F0DE37BC8AAE}">
      <dgm:prSet/>
      <dgm:spPr/>
      <dgm:t>
        <a:bodyPr/>
        <a:lstStyle/>
        <a:p>
          <a:endParaRPr lang="en-US"/>
        </a:p>
      </dgm:t>
    </dgm:pt>
    <dgm:pt modelId="{2C8A1FA5-31BE-4950-B349-C2F1E3A68831}">
      <dgm:prSet/>
      <dgm:spPr/>
      <dgm:t>
        <a:bodyPr/>
        <a:lstStyle/>
        <a:p>
          <a:r>
            <a:rPr lang="en-US"/>
            <a:t>Use “I” instead of “You”</a:t>
          </a:r>
        </a:p>
      </dgm:t>
    </dgm:pt>
    <dgm:pt modelId="{8E90DF43-5CB0-43F3-A0F0-F8D3824B8D2A}" type="parTrans" cxnId="{DF00265B-7639-45A0-B701-62EA2B8577BA}">
      <dgm:prSet/>
      <dgm:spPr/>
      <dgm:t>
        <a:bodyPr/>
        <a:lstStyle/>
        <a:p>
          <a:endParaRPr lang="en-US"/>
        </a:p>
      </dgm:t>
    </dgm:pt>
    <dgm:pt modelId="{5095F617-3E71-4E85-B974-18D2E3DB2A17}" type="sibTrans" cxnId="{DF00265B-7639-45A0-B701-62EA2B8577BA}">
      <dgm:prSet/>
      <dgm:spPr/>
      <dgm:t>
        <a:bodyPr/>
        <a:lstStyle/>
        <a:p>
          <a:endParaRPr lang="en-US"/>
        </a:p>
      </dgm:t>
    </dgm:pt>
    <dgm:pt modelId="{7A08E2A2-56A3-4A2E-A53E-F0ED34805669}">
      <dgm:prSet/>
      <dgm:spPr/>
      <dgm:t>
        <a:bodyPr/>
        <a:lstStyle/>
        <a:p>
          <a:r>
            <a:rPr lang="en-US"/>
            <a:t>Turn Down the Heat</a:t>
          </a:r>
        </a:p>
      </dgm:t>
    </dgm:pt>
    <dgm:pt modelId="{9C1042BD-19A8-4FCA-8054-C7FA0ABAB8C8}" type="parTrans" cxnId="{B62CDC40-DE33-456D-A0CE-A4B55971C843}">
      <dgm:prSet/>
      <dgm:spPr/>
      <dgm:t>
        <a:bodyPr/>
        <a:lstStyle/>
        <a:p>
          <a:endParaRPr lang="en-US"/>
        </a:p>
      </dgm:t>
    </dgm:pt>
    <dgm:pt modelId="{915DF6B9-967F-4C85-BEAF-7E9B04ED87B3}" type="sibTrans" cxnId="{B62CDC40-DE33-456D-A0CE-A4B55971C843}">
      <dgm:prSet/>
      <dgm:spPr/>
      <dgm:t>
        <a:bodyPr/>
        <a:lstStyle/>
        <a:p>
          <a:endParaRPr lang="en-US"/>
        </a:p>
      </dgm:t>
    </dgm:pt>
    <dgm:pt modelId="{FED23F18-E040-4A42-A733-350AC6F1CAD5}">
      <dgm:prSet/>
      <dgm:spPr/>
      <dgm:t>
        <a:bodyPr/>
        <a:lstStyle/>
        <a:p>
          <a:r>
            <a:rPr lang="en-US" dirty="0"/>
            <a:t>Be Polite and Kind</a:t>
          </a:r>
        </a:p>
      </dgm:t>
    </dgm:pt>
    <dgm:pt modelId="{34CF1416-2CE7-4615-AEA6-45F98314A4B0}" type="parTrans" cxnId="{D5A220B4-5E72-4015-AEDE-C8B7D71E0ED8}">
      <dgm:prSet/>
      <dgm:spPr/>
      <dgm:t>
        <a:bodyPr/>
        <a:lstStyle/>
        <a:p>
          <a:endParaRPr lang="en-US"/>
        </a:p>
      </dgm:t>
    </dgm:pt>
    <dgm:pt modelId="{A00863A5-80AA-4A0E-9420-B188C448A143}" type="sibTrans" cxnId="{D5A220B4-5E72-4015-AEDE-C8B7D71E0ED8}">
      <dgm:prSet/>
      <dgm:spPr/>
      <dgm:t>
        <a:bodyPr/>
        <a:lstStyle/>
        <a:p>
          <a:endParaRPr lang="en-US"/>
        </a:p>
      </dgm:t>
    </dgm:pt>
    <dgm:pt modelId="{9A3FCA93-80EC-4AD6-981B-864C2278BCBD}">
      <dgm:prSet/>
      <dgm:spPr/>
      <dgm:t>
        <a:bodyPr/>
        <a:lstStyle/>
        <a:p>
          <a:r>
            <a:rPr lang="en-US"/>
            <a:t>Compromise</a:t>
          </a:r>
        </a:p>
      </dgm:t>
    </dgm:pt>
    <dgm:pt modelId="{F29E12F8-B329-4A3C-9417-FA1FBD56A264}" type="parTrans" cxnId="{6F56348E-1B14-425A-919E-3551268D8BFB}">
      <dgm:prSet/>
      <dgm:spPr/>
      <dgm:t>
        <a:bodyPr/>
        <a:lstStyle/>
        <a:p>
          <a:endParaRPr lang="en-US"/>
        </a:p>
      </dgm:t>
    </dgm:pt>
    <dgm:pt modelId="{C834701F-1057-4C63-AA2F-43E2EDFCDB76}" type="sibTrans" cxnId="{6F56348E-1B14-425A-919E-3551268D8BFB}">
      <dgm:prSet/>
      <dgm:spPr/>
      <dgm:t>
        <a:bodyPr/>
        <a:lstStyle/>
        <a:p>
          <a:endParaRPr lang="en-US"/>
        </a:p>
      </dgm:t>
    </dgm:pt>
    <dgm:pt modelId="{D085D46E-C97F-468F-AFAA-54665D1FF40F}" type="pres">
      <dgm:prSet presAssocID="{459750D6-3882-4475-88A3-64CC5330853A}" presName="root" presStyleCnt="0">
        <dgm:presLayoutVars>
          <dgm:dir/>
          <dgm:resizeHandles val="exact"/>
        </dgm:presLayoutVars>
      </dgm:prSet>
      <dgm:spPr/>
    </dgm:pt>
    <dgm:pt modelId="{E2D17D14-9FA3-41A2-B0B3-651DAAA51E91}" type="pres">
      <dgm:prSet presAssocID="{6E48B354-99E9-4DD0-BE45-2DD2E0C1DF0B}" presName="compNode" presStyleCnt="0"/>
      <dgm:spPr/>
    </dgm:pt>
    <dgm:pt modelId="{3A0BF3FF-684D-423C-BC03-00AC5E1729DD}" type="pres">
      <dgm:prSet presAssocID="{6E48B354-99E9-4DD0-BE45-2DD2E0C1DF0B}" presName="bgRect" presStyleLbl="bgShp" presStyleIdx="0" presStyleCnt="6"/>
      <dgm:spPr/>
    </dgm:pt>
    <dgm:pt modelId="{4F8E8853-32BE-46F9-921D-951CC20684A5}" type="pres">
      <dgm:prSet presAssocID="{6E48B354-99E9-4DD0-BE45-2DD2E0C1DF0B}" presName="iconRect" presStyleLbl="node1" presStyleIdx="0" presStyleCnt="6"/>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Upward trend"/>
        </a:ext>
      </dgm:extLst>
    </dgm:pt>
    <dgm:pt modelId="{CC480475-DC0B-4BF5-89F8-ED23054D0145}" type="pres">
      <dgm:prSet presAssocID="{6E48B354-99E9-4DD0-BE45-2DD2E0C1DF0B}" presName="spaceRect" presStyleCnt="0"/>
      <dgm:spPr/>
    </dgm:pt>
    <dgm:pt modelId="{1E0A1D39-6BF1-40D8-A1D0-5D1A1650FCDD}" type="pres">
      <dgm:prSet presAssocID="{6E48B354-99E9-4DD0-BE45-2DD2E0C1DF0B}" presName="parTx" presStyleLbl="revTx" presStyleIdx="0" presStyleCnt="6">
        <dgm:presLayoutVars>
          <dgm:chMax val="0"/>
          <dgm:chPref val="0"/>
        </dgm:presLayoutVars>
      </dgm:prSet>
      <dgm:spPr/>
    </dgm:pt>
    <dgm:pt modelId="{F09C68A7-EA19-4F1C-846A-C62828D01C2F}" type="pres">
      <dgm:prSet presAssocID="{1E6E88C1-4CEF-4258-9E35-83EBD9466BE0}" presName="sibTrans" presStyleCnt="0"/>
      <dgm:spPr/>
    </dgm:pt>
    <dgm:pt modelId="{F7780CB1-E1F1-4801-80C1-A13BA8EBBAC5}" type="pres">
      <dgm:prSet presAssocID="{181D13D3-53E2-4C6E-BD54-A4D1DD653F9B}" presName="compNode" presStyleCnt="0"/>
      <dgm:spPr/>
    </dgm:pt>
    <dgm:pt modelId="{4D50A46B-934B-4D72-933E-1704D326F096}" type="pres">
      <dgm:prSet presAssocID="{181D13D3-53E2-4C6E-BD54-A4D1DD653F9B}" presName="bgRect" presStyleLbl="bgShp" presStyleIdx="1" presStyleCnt="6"/>
      <dgm:spPr/>
    </dgm:pt>
    <dgm:pt modelId="{50920F3D-E205-414E-913F-A2B0E80AC1D2}" type="pres">
      <dgm:prSet presAssocID="{181D13D3-53E2-4C6E-BD54-A4D1DD653F9B}" presName="iconRect" presStyleLbl="node1" presStyleIdx="1" presStyleCnt="6"/>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onfused Face with No Fill"/>
        </a:ext>
      </dgm:extLst>
    </dgm:pt>
    <dgm:pt modelId="{31DDB6BA-1CC0-4189-B76C-5B3B9658D249}" type="pres">
      <dgm:prSet presAssocID="{181D13D3-53E2-4C6E-BD54-A4D1DD653F9B}" presName="spaceRect" presStyleCnt="0"/>
      <dgm:spPr/>
    </dgm:pt>
    <dgm:pt modelId="{AFC80857-706A-4236-933A-E5DB5C220BD5}" type="pres">
      <dgm:prSet presAssocID="{181D13D3-53E2-4C6E-BD54-A4D1DD653F9B}" presName="parTx" presStyleLbl="revTx" presStyleIdx="1" presStyleCnt="6">
        <dgm:presLayoutVars>
          <dgm:chMax val="0"/>
          <dgm:chPref val="0"/>
        </dgm:presLayoutVars>
      </dgm:prSet>
      <dgm:spPr/>
    </dgm:pt>
    <dgm:pt modelId="{D940D3FF-5C13-4C8D-8E79-17571DF2AA3E}" type="pres">
      <dgm:prSet presAssocID="{C736EE4A-5DA6-4F43-ACE2-578736FAAEB8}" presName="sibTrans" presStyleCnt="0"/>
      <dgm:spPr/>
    </dgm:pt>
    <dgm:pt modelId="{29535F0F-6D41-491B-AAA9-79FA2E96DEFE}" type="pres">
      <dgm:prSet presAssocID="{2C8A1FA5-31BE-4950-B349-C2F1E3A68831}" presName="compNode" presStyleCnt="0"/>
      <dgm:spPr/>
    </dgm:pt>
    <dgm:pt modelId="{C6FFE2A6-55D2-4C38-AE52-8272056D7558}" type="pres">
      <dgm:prSet presAssocID="{2C8A1FA5-31BE-4950-B349-C2F1E3A68831}" presName="bgRect" presStyleLbl="bgShp" presStyleIdx="2" presStyleCnt="6"/>
      <dgm:spPr/>
    </dgm:pt>
    <dgm:pt modelId="{D6F646B6-7B5D-4AA4-AFB6-3EB1833F16CC}" type="pres">
      <dgm:prSet presAssocID="{2C8A1FA5-31BE-4950-B349-C2F1E3A68831}" presName="iconRect" presStyleLbl="node1" presStyleIdx="2" presStyleCnt="6"/>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Add"/>
        </a:ext>
      </dgm:extLst>
    </dgm:pt>
    <dgm:pt modelId="{EF8035E7-4959-4ACB-BC64-668522CEC6CD}" type="pres">
      <dgm:prSet presAssocID="{2C8A1FA5-31BE-4950-B349-C2F1E3A68831}" presName="spaceRect" presStyleCnt="0"/>
      <dgm:spPr/>
    </dgm:pt>
    <dgm:pt modelId="{58E23371-E63D-4526-B865-5C678EABAFB1}" type="pres">
      <dgm:prSet presAssocID="{2C8A1FA5-31BE-4950-B349-C2F1E3A68831}" presName="parTx" presStyleLbl="revTx" presStyleIdx="2" presStyleCnt="6">
        <dgm:presLayoutVars>
          <dgm:chMax val="0"/>
          <dgm:chPref val="0"/>
        </dgm:presLayoutVars>
      </dgm:prSet>
      <dgm:spPr/>
    </dgm:pt>
    <dgm:pt modelId="{1E6CEB6C-0DF6-46D8-9A12-638AD7DE9359}" type="pres">
      <dgm:prSet presAssocID="{5095F617-3E71-4E85-B974-18D2E3DB2A17}" presName="sibTrans" presStyleCnt="0"/>
      <dgm:spPr/>
    </dgm:pt>
    <dgm:pt modelId="{232A7FBF-5850-4299-A598-5D4614345406}" type="pres">
      <dgm:prSet presAssocID="{7A08E2A2-56A3-4A2E-A53E-F0ED34805669}" presName="compNode" presStyleCnt="0"/>
      <dgm:spPr/>
    </dgm:pt>
    <dgm:pt modelId="{DC67DC9D-5932-4B21-A64E-C9FBA9D46B8F}" type="pres">
      <dgm:prSet presAssocID="{7A08E2A2-56A3-4A2E-A53E-F0ED34805669}" presName="bgRect" presStyleLbl="bgShp" presStyleIdx="3" presStyleCnt="6"/>
      <dgm:spPr/>
    </dgm:pt>
    <dgm:pt modelId="{6AC247B6-C558-4377-82EF-6C19476D2461}" type="pres">
      <dgm:prSet presAssocID="{7A08E2A2-56A3-4A2E-A53E-F0ED34805669}" presName="iconRect" presStyleLbl="node1" presStyleIdx="3" presStyleCnt="6"/>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Fire"/>
        </a:ext>
      </dgm:extLst>
    </dgm:pt>
    <dgm:pt modelId="{6942D6CB-1A29-481E-A4A6-7FB1C89A51E8}" type="pres">
      <dgm:prSet presAssocID="{7A08E2A2-56A3-4A2E-A53E-F0ED34805669}" presName="spaceRect" presStyleCnt="0"/>
      <dgm:spPr/>
    </dgm:pt>
    <dgm:pt modelId="{A96D2E47-6CD6-406F-9FC6-34C967A5FA66}" type="pres">
      <dgm:prSet presAssocID="{7A08E2A2-56A3-4A2E-A53E-F0ED34805669}" presName="parTx" presStyleLbl="revTx" presStyleIdx="3" presStyleCnt="6">
        <dgm:presLayoutVars>
          <dgm:chMax val="0"/>
          <dgm:chPref val="0"/>
        </dgm:presLayoutVars>
      </dgm:prSet>
      <dgm:spPr/>
    </dgm:pt>
    <dgm:pt modelId="{7A2A3715-4D60-4029-8D0B-224E2168EF95}" type="pres">
      <dgm:prSet presAssocID="{915DF6B9-967F-4C85-BEAF-7E9B04ED87B3}" presName="sibTrans" presStyleCnt="0"/>
      <dgm:spPr/>
    </dgm:pt>
    <dgm:pt modelId="{EB07107E-8854-40AE-BD0C-7948404455AD}" type="pres">
      <dgm:prSet presAssocID="{FED23F18-E040-4A42-A733-350AC6F1CAD5}" presName="compNode" presStyleCnt="0"/>
      <dgm:spPr/>
    </dgm:pt>
    <dgm:pt modelId="{0D92765E-1035-4A60-B58C-00F3B91CC37E}" type="pres">
      <dgm:prSet presAssocID="{FED23F18-E040-4A42-A733-350AC6F1CAD5}" presName="bgRect" presStyleLbl="bgShp" presStyleIdx="4" presStyleCnt="6"/>
      <dgm:spPr/>
    </dgm:pt>
    <dgm:pt modelId="{8061FCE8-CA75-4509-A872-04ED24CFA99E}" type="pres">
      <dgm:prSet presAssocID="{FED23F18-E040-4A42-A733-350AC6F1CAD5}" presName="iconRect" presStyleLbl="node1" presStyleIdx="4" presStyleCnt="6"/>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Smiling Face with No Fill"/>
        </a:ext>
      </dgm:extLst>
    </dgm:pt>
    <dgm:pt modelId="{1C176FEB-4248-4909-9690-6F33913E7C89}" type="pres">
      <dgm:prSet presAssocID="{FED23F18-E040-4A42-A733-350AC6F1CAD5}" presName="spaceRect" presStyleCnt="0"/>
      <dgm:spPr/>
    </dgm:pt>
    <dgm:pt modelId="{39A32AB1-E081-4D36-8C10-8DD8E230BF75}" type="pres">
      <dgm:prSet presAssocID="{FED23F18-E040-4A42-A733-350AC6F1CAD5}" presName="parTx" presStyleLbl="revTx" presStyleIdx="4" presStyleCnt="6">
        <dgm:presLayoutVars>
          <dgm:chMax val="0"/>
          <dgm:chPref val="0"/>
        </dgm:presLayoutVars>
      </dgm:prSet>
      <dgm:spPr/>
    </dgm:pt>
    <dgm:pt modelId="{C80CABF1-382C-4773-909A-B3F3FCC97E7B}" type="pres">
      <dgm:prSet presAssocID="{A00863A5-80AA-4A0E-9420-B188C448A143}" presName="sibTrans" presStyleCnt="0"/>
      <dgm:spPr/>
    </dgm:pt>
    <dgm:pt modelId="{EDC75B9C-01AC-4FFE-A4F5-95D183BE383A}" type="pres">
      <dgm:prSet presAssocID="{9A3FCA93-80EC-4AD6-981B-864C2278BCBD}" presName="compNode" presStyleCnt="0"/>
      <dgm:spPr/>
    </dgm:pt>
    <dgm:pt modelId="{C89AAF34-9AD5-4173-B656-13181AF21120}" type="pres">
      <dgm:prSet presAssocID="{9A3FCA93-80EC-4AD6-981B-864C2278BCBD}" presName="bgRect" presStyleLbl="bgShp" presStyleIdx="5" presStyleCnt="6"/>
      <dgm:spPr/>
    </dgm:pt>
    <dgm:pt modelId="{A64EF41F-51F6-458B-8CD2-02193DDC3FE5}" type="pres">
      <dgm:prSet presAssocID="{9A3FCA93-80EC-4AD6-981B-864C2278BCBD}" presName="iconRect" presStyleLbl="node1" presStyleIdx="5" presStyleCnt="6"/>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a:noFill/>
        </a:ln>
      </dgm:spPr>
      <dgm:extLst>
        <a:ext uri="{E40237B7-FDA0-4F09-8148-C483321AD2D9}">
          <dgm14:cNvPr xmlns:dgm14="http://schemas.microsoft.com/office/drawing/2010/diagram" id="0" name="" descr="Decision chart"/>
        </a:ext>
      </dgm:extLst>
    </dgm:pt>
    <dgm:pt modelId="{AF6CDE1A-AB21-4160-830B-E2E6CA140428}" type="pres">
      <dgm:prSet presAssocID="{9A3FCA93-80EC-4AD6-981B-864C2278BCBD}" presName="spaceRect" presStyleCnt="0"/>
      <dgm:spPr/>
    </dgm:pt>
    <dgm:pt modelId="{32F3F779-8C6F-4E2C-9E8F-B3A1E1822E95}" type="pres">
      <dgm:prSet presAssocID="{9A3FCA93-80EC-4AD6-981B-864C2278BCBD}" presName="parTx" presStyleLbl="revTx" presStyleIdx="5" presStyleCnt="6">
        <dgm:presLayoutVars>
          <dgm:chMax val="0"/>
          <dgm:chPref val="0"/>
        </dgm:presLayoutVars>
      </dgm:prSet>
      <dgm:spPr/>
    </dgm:pt>
  </dgm:ptLst>
  <dgm:cxnLst>
    <dgm:cxn modelId="{C163D506-39DA-417E-A0AC-F0DE37BC8AAE}" srcId="{459750D6-3882-4475-88A3-64CC5330853A}" destId="{181D13D3-53E2-4C6E-BD54-A4D1DD653F9B}" srcOrd="1" destOrd="0" parTransId="{4E453AF3-9A8B-4819-9A9F-1F8F51A214D5}" sibTransId="{C736EE4A-5DA6-4F43-ACE2-578736FAAEB8}"/>
    <dgm:cxn modelId="{ACE5C432-2C96-4B97-AE20-823C75821E1C}" type="presOf" srcId="{459750D6-3882-4475-88A3-64CC5330853A}" destId="{D085D46E-C97F-468F-AFAA-54665D1FF40F}" srcOrd="0" destOrd="0" presId="urn:microsoft.com/office/officeart/2018/2/layout/IconVerticalSolidList"/>
    <dgm:cxn modelId="{B62CDC40-DE33-456D-A0CE-A4B55971C843}" srcId="{459750D6-3882-4475-88A3-64CC5330853A}" destId="{7A08E2A2-56A3-4A2E-A53E-F0ED34805669}" srcOrd="3" destOrd="0" parTransId="{9C1042BD-19A8-4FCA-8054-C7FA0ABAB8C8}" sibTransId="{915DF6B9-967F-4C85-BEAF-7E9B04ED87B3}"/>
    <dgm:cxn modelId="{DF00265B-7639-45A0-B701-62EA2B8577BA}" srcId="{459750D6-3882-4475-88A3-64CC5330853A}" destId="{2C8A1FA5-31BE-4950-B349-C2F1E3A68831}" srcOrd="2" destOrd="0" parTransId="{8E90DF43-5CB0-43F3-A0F0-F8D3824B8D2A}" sibTransId="{5095F617-3E71-4E85-B974-18D2E3DB2A17}"/>
    <dgm:cxn modelId="{73BC4760-82FC-4965-ADBC-59538523D686}" type="presOf" srcId="{181D13D3-53E2-4C6E-BD54-A4D1DD653F9B}" destId="{AFC80857-706A-4236-933A-E5DB5C220BD5}" srcOrd="0" destOrd="0" presId="urn:microsoft.com/office/officeart/2018/2/layout/IconVerticalSolidList"/>
    <dgm:cxn modelId="{35B71972-A7F6-44DD-9CCE-00712823FD8E}" type="presOf" srcId="{6E48B354-99E9-4DD0-BE45-2DD2E0C1DF0B}" destId="{1E0A1D39-6BF1-40D8-A1D0-5D1A1650FCDD}" srcOrd="0" destOrd="0" presId="urn:microsoft.com/office/officeart/2018/2/layout/IconVerticalSolidList"/>
    <dgm:cxn modelId="{6615C176-F1D5-42EC-90CF-B52F947D8613}" type="presOf" srcId="{7A08E2A2-56A3-4A2E-A53E-F0ED34805669}" destId="{A96D2E47-6CD6-406F-9FC6-34C967A5FA66}" srcOrd="0" destOrd="0" presId="urn:microsoft.com/office/officeart/2018/2/layout/IconVerticalSolidList"/>
    <dgm:cxn modelId="{8FF8DB7B-0D3F-4142-B09A-CA4BCBF04CA3}" srcId="{459750D6-3882-4475-88A3-64CC5330853A}" destId="{6E48B354-99E9-4DD0-BE45-2DD2E0C1DF0B}" srcOrd="0" destOrd="0" parTransId="{C16D5BEC-6FA9-4B37-B98E-572A826B4655}" sibTransId="{1E6E88C1-4CEF-4258-9E35-83EBD9466BE0}"/>
    <dgm:cxn modelId="{6F56348E-1B14-425A-919E-3551268D8BFB}" srcId="{459750D6-3882-4475-88A3-64CC5330853A}" destId="{9A3FCA93-80EC-4AD6-981B-864C2278BCBD}" srcOrd="5" destOrd="0" parTransId="{F29E12F8-B329-4A3C-9417-FA1FBD56A264}" sibTransId="{C834701F-1057-4C63-AA2F-43E2EDFCDB76}"/>
    <dgm:cxn modelId="{D5A220B4-5E72-4015-AEDE-C8B7D71E0ED8}" srcId="{459750D6-3882-4475-88A3-64CC5330853A}" destId="{FED23F18-E040-4A42-A733-350AC6F1CAD5}" srcOrd="4" destOrd="0" parTransId="{34CF1416-2CE7-4615-AEA6-45F98314A4B0}" sibTransId="{A00863A5-80AA-4A0E-9420-B188C448A143}"/>
    <dgm:cxn modelId="{AE319EB5-A8E8-443C-93BC-0CED2B474805}" type="presOf" srcId="{9A3FCA93-80EC-4AD6-981B-864C2278BCBD}" destId="{32F3F779-8C6F-4E2C-9E8F-B3A1E1822E95}" srcOrd="0" destOrd="0" presId="urn:microsoft.com/office/officeart/2018/2/layout/IconVerticalSolidList"/>
    <dgm:cxn modelId="{51B822D0-8335-4DCF-BB70-34D066FC6C55}" type="presOf" srcId="{2C8A1FA5-31BE-4950-B349-C2F1E3A68831}" destId="{58E23371-E63D-4526-B865-5C678EABAFB1}" srcOrd="0" destOrd="0" presId="urn:microsoft.com/office/officeart/2018/2/layout/IconVerticalSolidList"/>
    <dgm:cxn modelId="{D17F7DD0-8772-427F-8705-D89730D89263}" type="presOf" srcId="{FED23F18-E040-4A42-A733-350AC6F1CAD5}" destId="{39A32AB1-E081-4D36-8C10-8DD8E230BF75}" srcOrd="0" destOrd="0" presId="urn:microsoft.com/office/officeart/2018/2/layout/IconVerticalSolidList"/>
    <dgm:cxn modelId="{0E82833F-0B6C-46F4-AE47-1D6ECA609421}" type="presParOf" srcId="{D085D46E-C97F-468F-AFAA-54665D1FF40F}" destId="{E2D17D14-9FA3-41A2-B0B3-651DAAA51E91}" srcOrd="0" destOrd="0" presId="urn:microsoft.com/office/officeart/2018/2/layout/IconVerticalSolidList"/>
    <dgm:cxn modelId="{248A4067-7FAC-4CEB-8D3F-CFF5A18A00A5}" type="presParOf" srcId="{E2D17D14-9FA3-41A2-B0B3-651DAAA51E91}" destId="{3A0BF3FF-684D-423C-BC03-00AC5E1729DD}" srcOrd="0" destOrd="0" presId="urn:microsoft.com/office/officeart/2018/2/layout/IconVerticalSolidList"/>
    <dgm:cxn modelId="{F40F891B-652D-4F0C-961A-214495644707}" type="presParOf" srcId="{E2D17D14-9FA3-41A2-B0B3-651DAAA51E91}" destId="{4F8E8853-32BE-46F9-921D-951CC20684A5}" srcOrd="1" destOrd="0" presId="urn:microsoft.com/office/officeart/2018/2/layout/IconVerticalSolidList"/>
    <dgm:cxn modelId="{BF6BC92A-CA58-4033-9650-B8C967D2A1B0}" type="presParOf" srcId="{E2D17D14-9FA3-41A2-B0B3-651DAAA51E91}" destId="{CC480475-DC0B-4BF5-89F8-ED23054D0145}" srcOrd="2" destOrd="0" presId="urn:microsoft.com/office/officeart/2018/2/layout/IconVerticalSolidList"/>
    <dgm:cxn modelId="{433FBA3E-69E7-4059-B680-61ACE184D264}" type="presParOf" srcId="{E2D17D14-9FA3-41A2-B0B3-651DAAA51E91}" destId="{1E0A1D39-6BF1-40D8-A1D0-5D1A1650FCDD}" srcOrd="3" destOrd="0" presId="urn:microsoft.com/office/officeart/2018/2/layout/IconVerticalSolidList"/>
    <dgm:cxn modelId="{230BDD1A-AA1E-4758-A7AC-385CA3426FB4}" type="presParOf" srcId="{D085D46E-C97F-468F-AFAA-54665D1FF40F}" destId="{F09C68A7-EA19-4F1C-846A-C62828D01C2F}" srcOrd="1" destOrd="0" presId="urn:microsoft.com/office/officeart/2018/2/layout/IconVerticalSolidList"/>
    <dgm:cxn modelId="{5D101281-9B7A-4F35-86A8-FB497EB61F07}" type="presParOf" srcId="{D085D46E-C97F-468F-AFAA-54665D1FF40F}" destId="{F7780CB1-E1F1-4801-80C1-A13BA8EBBAC5}" srcOrd="2" destOrd="0" presId="urn:microsoft.com/office/officeart/2018/2/layout/IconVerticalSolidList"/>
    <dgm:cxn modelId="{95AE7CCF-950E-4FE2-9360-5A10C930EE19}" type="presParOf" srcId="{F7780CB1-E1F1-4801-80C1-A13BA8EBBAC5}" destId="{4D50A46B-934B-4D72-933E-1704D326F096}" srcOrd="0" destOrd="0" presId="urn:microsoft.com/office/officeart/2018/2/layout/IconVerticalSolidList"/>
    <dgm:cxn modelId="{3C80BDFD-37B6-4922-B239-5E3F852BF32C}" type="presParOf" srcId="{F7780CB1-E1F1-4801-80C1-A13BA8EBBAC5}" destId="{50920F3D-E205-414E-913F-A2B0E80AC1D2}" srcOrd="1" destOrd="0" presId="urn:microsoft.com/office/officeart/2018/2/layout/IconVerticalSolidList"/>
    <dgm:cxn modelId="{6793CB54-4A12-4FAD-A40B-3AA0171886BF}" type="presParOf" srcId="{F7780CB1-E1F1-4801-80C1-A13BA8EBBAC5}" destId="{31DDB6BA-1CC0-4189-B76C-5B3B9658D249}" srcOrd="2" destOrd="0" presId="urn:microsoft.com/office/officeart/2018/2/layout/IconVerticalSolidList"/>
    <dgm:cxn modelId="{D862B1E8-440D-4A5D-9307-F98631E9B52D}" type="presParOf" srcId="{F7780CB1-E1F1-4801-80C1-A13BA8EBBAC5}" destId="{AFC80857-706A-4236-933A-E5DB5C220BD5}" srcOrd="3" destOrd="0" presId="urn:microsoft.com/office/officeart/2018/2/layout/IconVerticalSolidList"/>
    <dgm:cxn modelId="{78B6F635-9DB0-49E4-B51B-E80A5C7491CA}" type="presParOf" srcId="{D085D46E-C97F-468F-AFAA-54665D1FF40F}" destId="{D940D3FF-5C13-4C8D-8E79-17571DF2AA3E}" srcOrd="3" destOrd="0" presId="urn:microsoft.com/office/officeart/2018/2/layout/IconVerticalSolidList"/>
    <dgm:cxn modelId="{F2751BEA-2A60-4E4A-B02F-26D0D9924FAC}" type="presParOf" srcId="{D085D46E-C97F-468F-AFAA-54665D1FF40F}" destId="{29535F0F-6D41-491B-AAA9-79FA2E96DEFE}" srcOrd="4" destOrd="0" presId="urn:microsoft.com/office/officeart/2018/2/layout/IconVerticalSolidList"/>
    <dgm:cxn modelId="{1FD4AD54-179D-4C5D-AB07-F5AADD514A95}" type="presParOf" srcId="{29535F0F-6D41-491B-AAA9-79FA2E96DEFE}" destId="{C6FFE2A6-55D2-4C38-AE52-8272056D7558}" srcOrd="0" destOrd="0" presId="urn:microsoft.com/office/officeart/2018/2/layout/IconVerticalSolidList"/>
    <dgm:cxn modelId="{ED71BCC8-0DE9-49F5-80A3-83C0D7486D47}" type="presParOf" srcId="{29535F0F-6D41-491B-AAA9-79FA2E96DEFE}" destId="{D6F646B6-7B5D-4AA4-AFB6-3EB1833F16CC}" srcOrd="1" destOrd="0" presId="urn:microsoft.com/office/officeart/2018/2/layout/IconVerticalSolidList"/>
    <dgm:cxn modelId="{002D101C-E08E-4DCD-98D4-B0D8E84CDA7A}" type="presParOf" srcId="{29535F0F-6D41-491B-AAA9-79FA2E96DEFE}" destId="{EF8035E7-4959-4ACB-BC64-668522CEC6CD}" srcOrd="2" destOrd="0" presId="urn:microsoft.com/office/officeart/2018/2/layout/IconVerticalSolidList"/>
    <dgm:cxn modelId="{3DABDDB0-B00D-4AB9-8F07-4FCF0906BFE5}" type="presParOf" srcId="{29535F0F-6D41-491B-AAA9-79FA2E96DEFE}" destId="{58E23371-E63D-4526-B865-5C678EABAFB1}" srcOrd="3" destOrd="0" presId="urn:microsoft.com/office/officeart/2018/2/layout/IconVerticalSolidList"/>
    <dgm:cxn modelId="{488B6052-D51F-440B-97A7-470DEA498064}" type="presParOf" srcId="{D085D46E-C97F-468F-AFAA-54665D1FF40F}" destId="{1E6CEB6C-0DF6-46D8-9A12-638AD7DE9359}" srcOrd="5" destOrd="0" presId="urn:microsoft.com/office/officeart/2018/2/layout/IconVerticalSolidList"/>
    <dgm:cxn modelId="{758B410D-88DE-45AF-B4C5-018795168B9F}" type="presParOf" srcId="{D085D46E-C97F-468F-AFAA-54665D1FF40F}" destId="{232A7FBF-5850-4299-A598-5D4614345406}" srcOrd="6" destOrd="0" presId="urn:microsoft.com/office/officeart/2018/2/layout/IconVerticalSolidList"/>
    <dgm:cxn modelId="{81D1AB59-8B28-4328-8DE4-5656EB6289E4}" type="presParOf" srcId="{232A7FBF-5850-4299-A598-5D4614345406}" destId="{DC67DC9D-5932-4B21-A64E-C9FBA9D46B8F}" srcOrd="0" destOrd="0" presId="urn:microsoft.com/office/officeart/2018/2/layout/IconVerticalSolidList"/>
    <dgm:cxn modelId="{2B9A00DF-D930-4FE5-A460-E0E1EAB5636E}" type="presParOf" srcId="{232A7FBF-5850-4299-A598-5D4614345406}" destId="{6AC247B6-C558-4377-82EF-6C19476D2461}" srcOrd="1" destOrd="0" presId="urn:microsoft.com/office/officeart/2018/2/layout/IconVerticalSolidList"/>
    <dgm:cxn modelId="{77E5A1E9-7938-4F97-B2D6-DB769EEBE163}" type="presParOf" srcId="{232A7FBF-5850-4299-A598-5D4614345406}" destId="{6942D6CB-1A29-481E-A4A6-7FB1C89A51E8}" srcOrd="2" destOrd="0" presId="urn:microsoft.com/office/officeart/2018/2/layout/IconVerticalSolidList"/>
    <dgm:cxn modelId="{0F5096C0-80F0-45F0-A179-2F55EC506AFE}" type="presParOf" srcId="{232A7FBF-5850-4299-A598-5D4614345406}" destId="{A96D2E47-6CD6-406F-9FC6-34C967A5FA66}" srcOrd="3" destOrd="0" presId="urn:microsoft.com/office/officeart/2018/2/layout/IconVerticalSolidList"/>
    <dgm:cxn modelId="{D86F32A6-0740-4DA9-9796-514CDB4A2E10}" type="presParOf" srcId="{D085D46E-C97F-468F-AFAA-54665D1FF40F}" destId="{7A2A3715-4D60-4029-8D0B-224E2168EF95}" srcOrd="7" destOrd="0" presId="urn:microsoft.com/office/officeart/2018/2/layout/IconVerticalSolidList"/>
    <dgm:cxn modelId="{9AFCEF79-5312-4BA4-9D30-256FA977BF67}" type="presParOf" srcId="{D085D46E-C97F-468F-AFAA-54665D1FF40F}" destId="{EB07107E-8854-40AE-BD0C-7948404455AD}" srcOrd="8" destOrd="0" presId="urn:microsoft.com/office/officeart/2018/2/layout/IconVerticalSolidList"/>
    <dgm:cxn modelId="{5CCDCE96-04C1-41D6-B5D4-47CFD5497FB6}" type="presParOf" srcId="{EB07107E-8854-40AE-BD0C-7948404455AD}" destId="{0D92765E-1035-4A60-B58C-00F3B91CC37E}" srcOrd="0" destOrd="0" presId="urn:microsoft.com/office/officeart/2018/2/layout/IconVerticalSolidList"/>
    <dgm:cxn modelId="{122BC1ED-EE12-4145-A22B-3866CAD8E11C}" type="presParOf" srcId="{EB07107E-8854-40AE-BD0C-7948404455AD}" destId="{8061FCE8-CA75-4509-A872-04ED24CFA99E}" srcOrd="1" destOrd="0" presId="urn:microsoft.com/office/officeart/2018/2/layout/IconVerticalSolidList"/>
    <dgm:cxn modelId="{BB582F38-97C3-4B03-8E7F-F269F92ACFD5}" type="presParOf" srcId="{EB07107E-8854-40AE-BD0C-7948404455AD}" destId="{1C176FEB-4248-4909-9690-6F33913E7C89}" srcOrd="2" destOrd="0" presId="urn:microsoft.com/office/officeart/2018/2/layout/IconVerticalSolidList"/>
    <dgm:cxn modelId="{9BB26261-BCA9-4DBC-8AC7-EA448EC9CC02}" type="presParOf" srcId="{EB07107E-8854-40AE-BD0C-7948404455AD}" destId="{39A32AB1-E081-4D36-8C10-8DD8E230BF75}" srcOrd="3" destOrd="0" presId="urn:microsoft.com/office/officeart/2018/2/layout/IconVerticalSolidList"/>
    <dgm:cxn modelId="{55341FB2-215E-40F0-85BE-F5EC146ABF48}" type="presParOf" srcId="{D085D46E-C97F-468F-AFAA-54665D1FF40F}" destId="{C80CABF1-382C-4773-909A-B3F3FCC97E7B}" srcOrd="9" destOrd="0" presId="urn:microsoft.com/office/officeart/2018/2/layout/IconVerticalSolidList"/>
    <dgm:cxn modelId="{C0C9CB9E-E186-467A-941F-6E9E91898765}" type="presParOf" srcId="{D085D46E-C97F-468F-AFAA-54665D1FF40F}" destId="{EDC75B9C-01AC-4FFE-A4F5-95D183BE383A}" srcOrd="10" destOrd="0" presId="urn:microsoft.com/office/officeart/2018/2/layout/IconVerticalSolidList"/>
    <dgm:cxn modelId="{4093EBA6-A634-4D96-8F00-DF8DFB7CD4F6}" type="presParOf" srcId="{EDC75B9C-01AC-4FFE-A4F5-95D183BE383A}" destId="{C89AAF34-9AD5-4173-B656-13181AF21120}" srcOrd="0" destOrd="0" presId="urn:microsoft.com/office/officeart/2018/2/layout/IconVerticalSolidList"/>
    <dgm:cxn modelId="{E8F0D25B-3930-4EFF-99DB-49A5F527D577}" type="presParOf" srcId="{EDC75B9C-01AC-4FFE-A4F5-95D183BE383A}" destId="{A64EF41F-51F6-458B-8CD2-02193DDC3FE5}" srcOrd="1" destOrd="0" presId="urn:microsoft.com/office/officeart/2018/2/layout/IconVerticalSolidList"/>
    <dgm:cxn modelId="{1A3F5DE2-892F-40AA-9D7B-23779F0A7047}" type="presParOf" srcId="{EDC75B9C-01AC-4FFE-A4F5-95D183BE383A}" destId="{AF6CDE1A-AB21-4160-830B-E2E6CA140428}" srcOrd="2" destOrd="0" presId="urn:microsoft.com/office/officeart/2018/2/layout/IconVerticalSolidList"/>
    <dgm:cxn modelId="{4D797D7A-0924-4DC8-8D28-0D1F03C14774}" type="presParOf" srcId="{EDC75B9C-01AC-4FFE-A4F5-95D183BE383A}" destId="{32F3F779-8C6F-4E2C-9E8F-B3A1E1822E95}"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D736A85-07AC-4B23-A575-1B3F75196E3B}">
      <dsp:nvSpPr>
        <dsp:cNvPr id="0" name=""/>
        <dsp:cNvSpPr/>
      </dsp:nvSpPr>
      <dsp:spPr>
        <a:xfrm>
          <a:off x="0" y="392350"/>
          <a:ext cx="5914209" cy="579600"/>
        </a:xfrm>
        <a:prstGeom prst="rect">
          <a:avLst/>
        </a:prstGeom>
        <a:solidFill>
          <a:schemeClr val="lt1">
            <a:alpha val="90000"/>
            <a:hueOff val="0"/>
            <a:satOff val="0"/>
            <a:lumOff val="0"/>
            <a:alphaOff val="0"/>
          </a:schemeClr>
        </a:solidFill>
        <a:ln w="9525" cap="flat"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A7CAD2D5-64A1-451F-8F82-476CEC40CCEB}">
      <dsp:nvSpPr>
        <dsp:cNvPr id="0" name=""/>
        <dsp:cNvSpPr/>
      </dsp:nvSpPr>
      <dsp:spPr>
        <a:xfrm>
          <a:off x="295710" y="52870"/>
          <a:ext cx="4139946" cy="678960"/>
        </a:xfrm>
        <a:prstGeom prst="roundRect">
          <a:avLst/>
        </a:prstGeom>
        <a:blipFill>
          <a:blip xmlns:r="http://schemas.openxmlformats.org/officeDocument/2006/relationships" r:embed="rId1">
            <a:duotone>
              <a:schemeClr val="accent2">
                <a:hueOff val="0"/>
                <a:satOff val="0"/>
                <a:lumOff val="0"/>
                <a:alphaOff val="0"/>
                <a:shade val="74000"/>
                <a:satMod val="130000"/>
                <a:lumMod val="90000"/>
              </a:schemeClr>
              <a:schemeClr val="accent2">
                <a:hueOff val="0"/>
                <a:satOff val="0"/>
                <a:lumOff val="0"/>
                <a:alphaOff val="0"/>
                <a:tint val="94000"/>
                <a:satMod val="120000"/>
                <a:lumMod val="104000"/>
              </a:schemeClr>
            </a:duotone>
          </a:blip>
          <a:tile tx="0" ty="0" sx="100000" sy="100000" flip="none" algn="tl"/>
        </a:blipFill>
        <a:ln>
          <a:noFill/>
        </a:ln>
        <a:effectLst>
          <a:innerShdw blurRad="25400" dist="12700" dir="13500000">
            <a:srgbClr val="000000">
              <a:alpha val="45000"/>
            </a:srgbClr>
          </a:innerShdw>
        </a:effectLst>
      </dsp:spPr>
      <dsp:style>
        <a:lnRef idx="0">
          <a:scrgbClr r="0" g="0" b="0"/>
        </a:lnRef>
        <a:fillRef idx="3">
          <a:scrgbClr r="0" g="0" b="0"/>
        </a:fillRef>
        <a:effectRef idx="2">
          <a:scrgbClr r="0" g="0" b="0"/>
        </a:effectRef>
        <a:fontRef idx="minor">
          <a:schemeClr val="lt1"/>
        </a:fontRef>
      </dsp:style>
      <dsp:txBody>
        <a:bodyPr spcFirstLastPara="0" vert="horz" wrap="square" lIns="156480" tIns="0" rIns="156480" bIns="0" numCol="1" spcCol="1270" anchor="ctr" anchorCtr="0">
          <a:noAutofit/>
        </a:bodyPr>
        <a:lstStyle/>
        <a:p>
          <a:pPr marL="0" lvl="0" indent="0" algn="l" defTabSz="1022350">
            <a:lnSpc>
              <a:spcPct val="90000"/>
            </a:lnSpc>
            <a:spcBef>
              <a:spcPct val="0"/>
            </a:spcBef>
            <a:spcAft>
              <a:spcPct val="35000"/>
            </a:spcAft>
            <a:buNone/>
          </a:pPr>
          <a:r>
            <a:rPr lang="en-US" sz="2300" kern="1200" dirty="0"/>
            <a:t>Announcements</a:t>
          </a:r>
        </a:p>
      </dsp:txBody>
      <dsp:txXfrm>
        <a:off x="328854" y="86014"/>
        <a:ext cx="4073658" cy="612672"/>
      </dsp:txXfrm>
    </dsp:sp>
    <dsp:sp modelId="{FF7FF1A8-42B4-4B9D-8395-BF48C2C9002F}">
      <dsp:nvSpPr>
        <dsp:cNvPr id="0" name=""/>
        <dsp:cNvSpPr/>
      </dsp:nvSpPr>
      <dsp:spPr>
        <a:xfrm>
          <a:off x="0" y="1435630"/>
          <a:ext cx="5914209" cy="1304100"/>
        </a:xfrm>
        <a:prstGeom prst="rect">
          <a:avLst/>
        </a:prstGeom>
        <a:solidFill>
          <a:schemeClr val="lt1">
            <a:alpha val="90000"/>
            <a:hueOff val="0"/>
            <a:satOff val="0"/>
            <a:lumOff val="0"/>
            <a:alphaOff val="0"/>
          </a:schemeClr>
        </a:solidFill>
        <a:ln w="9525" cap="flat" cmpd="sng" algn="ctr">
          <a:solidFill>
            <a:schemeClr val="accent3">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59008" tIns="479044" rIns="459008" bIns="163576" numCol="1" spcCol="1270" anchor="t" anchorCtr="0">
          <a:noAutofit/>
        </a:bodyPr>
        <a:lstStyle/>
        <a:p>
          <a:pPr marL="228600" lvl="1" indent="-228600" algn="l" defTabSz="1022350">
            <a:lnSpc>
              <a:spcPct val="90000"/>
            </a:lnSpc>
            <a:spcBef>
              <a:spcPct val="0"/>
            </a:spcBef>
            <a:spcAft>
              <a:spcPct val="15000"/>
            </a:spcAft>
            <a:buChar char="•"/>
          </a:pPr>
          <a:r>
            <a:rPr lang="en-US" sz="2300" kern="1200" dirty="0"/>
            <a:t>Review assignments and due dates</a:t>
          </a:r>
        </a:p>
        <a:p>
          <a:pPr marL="228600" lvl="1" indent="-228600" algn="l" defTabSz="1022350">
            <a:lnSpc>
              <a:spcPct val="90000"/>
            </a:lnSpc>
            <a:spcBef>
              <a:spcPct val="0"/>
            </a:spcBef>
            <a:spcAft>
              <a:spcPct val="15000"/>
            </a:spcAft>
            <a:buChar char="•"/>
          </a:pPr>
          <a:r>
            <a:rPr lang="en-US" sz="2300" kern="1200" dirty="0"/>
            <a:t>Initial the roll</a:t>
          </a:r>
        </a:p>
      </dsp:txBody>
      <dsp:txXfrm>
        <a:off x="0" y="1435630"/>
        <a:ext cx="5914209" cy="1304100"/>
      </dsp:txXfrm>
    </dsp:sp>
    <dsp:sp modelId="{23157C6E-4A51-48A3-B8BF-597EF6CE1C41}">
      <dsp:nvSpPr>
        <dsp:cNvPr id="0" name=""/>
        <dsp:cNvSpPr/>
      </dsp:nvSpPr>
      <dsp:spPr>
        <a:xfrm>
          <a:off x="295710" y="1096150"/>
          <a:ext cx="4139946" cy="678960"/>
        </a:xfrm>
        <a:prstGeom prst="roundRect">
          <a:avLst/>
        </a:prstGeom>
        <a:blipFill>
          <a:blip xmlns:r="http://schemas.openxmlformats.org/officeDocument/2006/relationships" r:embed="rId1">
            <a:duotone>
              <a:schemeClr val="accent3">
                <a:hueOff val="0"/>
                <a:satOff val="0"/>
                <a:lumOff val="0"/>
                <a:alphaOff val="0"/>
                <a:shade val="74000"/>
                <a:satMod val="130000"/>
                <a:lumMod val="90000"/>
              </a:schemeClr>
              <a:schemeClr val="accent3">
                <a:hueOff val="0"/>
                <a:satOff val="0"/>
                <a:lumOff val="0"/>
                <a:alphaOff val="0"/>
                <a:tint val="94000"/>
                <a:satMod val="120000"/>
                <a:lumMod val="104000"/>
              </a:schemeClr>
            </a:duotone>
          </a:blip>
          <a:tile tx="0" ty="0" sx="100000" sy="100000" flip="none" algn="tl"/>
        </a:blipFill>
        <a:ln>
          <a:noFill/>
        </a:ln>
        <a:effectLst>
          <a:innerShdw blurRad="25400" dist="12700" dir="13500000">
            <a:srgbClr val="000000">
              <a:alpha val="45000"/>
            </a:srgbClr>
          </a:innerShdw>
        </a:effectLst>
      </dsp:spPr>
      <dsp:style>
        <a:lnRef idx="0">
          <a:scrgbClr r="0" g="0" b="0"/>
        </a:lnRef>
        <a:fillRef idx="3">
          <a:scrgbClr r="0" g="0" b="0"/>
        </a:fillRef>
        <a:effectRef idx="2">
          <a:scrgbClr r="0" g="0" b="0"/>
        </a:effectRef>
        <a:fontRef idx="minor">
          <a:schemeClr val="lt1"/>
        </a:fontRef>
      </dsp:style>
      <dsp:txBody>
        <a:bodyPr spcFirstLastPara="0" vert="horz" wrap="square" lIns="156480" tIns="0" rIns="156480" bIns="0" numCol="1" spcCol="1270" anchor="ctr" anchorCtr="0">
          <a:noAutofit/>
        </a:bodyPr>
        <a:lstStyle/>
        <a:p>
          <a:pPr marL="0" lvl="0" indent="0" algn="l" defTabSz="1022350">
            <a:lnSpc>
              <a:spcPct val="90000"/>
            </a:lnSpc>
            <a:spcBef>
              <a:spcPct val="0"/>
            </a:spcBef>
            <a:spcAft>
              <a:spcPct val="35000"/>
            </a:spcAft>
            <a:buNone/>
          </a:pPr>
          <a:r>
            <a:rPr lang="en-US" sz="2300" kern="1200" dirty="0"/>
            <a:t>Assignments</a:t>
          </a:r>
        </a:p>
      </dsp:txBody>
      <dsp:txXfrm>
        <a:off x="328854" y="1129294"/>
        <a:ext cx="4073658" cy="612672"/>
      </dsp:txXfrm>
    </dsp:sp>
    <dsp:sp modelId="{18C0179B-A4BE-410D-92B4-D3A950E10E56}">
      <dsp:nvSpPr>
        <dsp:cNvPr id="0" name=""/>
        <dsp:cNvSpPr/>
      </dsp:nvSpPr>
      <dsp:spPr>
        <a:xfrm>
          <a:off x="0" y="3222676"/>
          <a:ext cx="5914209" cy="1992375"/>
        </a:xfrm>
        <a:prstGeom prst="rect">
          <a:avLst/>
        </a:prstGeom>
        <a:solidFill>
          <a:schemeClr val="lt1">
            <a:alpha val="90000"/>
            <a:hueOff val="0"/>
            <a:satOff val="0"/>
            <a:lumOff val="0"/>
            <a:alphaOff val="0"/>
          </a:schemeClr>
        </a:solidFill>
        <a:ln w="9525" cap="flat" cmpd="sng" algn="ctr">
          <a:solidFill>
            <a:schemeClr val="accent4">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59008" tIns="479044" rIns="459008" bIns="163576" numCol="1" spcCol="1270" anchor="t" anchorCtr="0">
          <a:noAutofit/>
        </a:bodyPr>
        <a:lstStyle/>
        <a:p>
          <a:pPr marL="228600" lvl="1" indent="-228600" algn="l" defTabSz="1022350">
            <a:lnSpc>
              <a:spcPct val="90000"/>
            </a:lnSpc>
            <a:spcBef>
              <a:spcPct val="0"/>
            </a:spcBef>
            <a:spcAft>
              <a:spcPct val="15000"/>
            </a:spcAft>
            <a:buChar char="•"/>
          </a:pPr>
          <a:r>
            <a:rPr lang="en-US" sz="2300" kern="1200" dirty="0"/>
            <a:t>Time Management – Final Thoughts</a:t>
          </a:r>
        </a:p>
        <a:p>
          <a:pPr marL="228600" lvl="1" indent="-228600" algn="l" defTabSz="1022350">
            <a:lnSpc>
              <a:spcPct val="90000"/>
            </a:lnSpc>
            <a:spcBef>
              <a:spcPct val="0"/>
            </a:spcBef>
            <a:spcAft>
              <a:spcPct val="15000"/>
            </a:spcAft>
            <a:buChar char="•"/>
          </a:pPr>
          <a:r>
            <a:rPr lang="en-US" sz="2300" kern="1200" dirty="0"/>
            <a:t>Unit 3 Overview</a:t>
          </a:r>
        </a:p>
        <a:p>
          <a:pPr marL="228600" lvl="1" indent="-228600" algn="l" defTabSz="1022350">
            <a:lnSpc>
              <a:spcPct val="90000"/>
            </a:lnSpc>
            <a:spcBef>
              <a:spcPct val="0"/>
            </a:spcBef>
            <a:spcAft>
              <a:spcPct val="15000"/>
            </a:spcAft>
            <a:buChar char="•"/>
          </a:pPr>
          <a:r>
            <a:rPr lang="en-US" sz="2300" kern="1200" dirty="0"/>
            <a:t>The Language of Commitment</a:t>
          </a:r>
        </a:p>
        <a:p>
          <a:pPr marL="228600" lvl="1" indent="-228600" algn="l" defTabSz="1022350">
            <a:lnSpc>
              <a:spcPct val="90000"/>
            </a:lnSpc>
            <a:spcBef>
              <a:spcPct val="0"/>
            </a:spcBef>
            <a:spcAft>
              <a:spcPct val="15000"/>
            </a:spcAft>
            <a:buChar char="•"/>
          </a:pPr>
          <a:r>
            <a:rPr lang="en-US" sz="2300" kern="1200" dirty="0"/>
            <a:t>Conflict Management Styles &amp; Strategies</a:t>
          </a:r>
        </a:p>
      </dsp:txBody>
      <dsp:txXfrm>
        <a:off x="0" y="3222676"/>
        <a:ext cx="5914209" cy="1992375"/>
      </dsp:txXfrm>
    </dsp:sp>
    <dsp:sp modelId="{BE7291FB-3F6E-4407-996B-2CE6A52FE0A6}">
      <dsp:nvSpPr>
        <dsp:cNvPr id="0" name=""/>
        <dsp:cNvSpPr/>
      </dsp:nvSpPr>
      <dsp:spPr>
        <a:xfrm>
          <a:off x="295710" y="2863930"/>
          <a:ext cx="4139946" cy="678960"/>
        </a:xfrm>
        <a:prstGeom prst="roundRect">
          <a:avLst/>
        </a:prstGeom>
        <a:blipFill>
          <a:blip xmlns:r="http://schemas.openxmlformats.org/officeDocument/2006/relationships" r:embed="rId1">
            <a:duotone>
              <a:schemeClr val="accent4">
                <a:hueOff val="0"/>
                <a:satOff val="0"/>
                <a:lumOff val="0"/>
                <a:alphaOff val="0"/>
                <a:shade val="74000"/>
                <a:satMod val="130000"/>
                <a:lumMod val="90000"/>
              </a:schemeClr>
              <a:schemeClr val="accent4">
                <a:hueOff val="0"/>
                <a:satOff val="0"/>
                <a:lumOff val="0"/>
                <a:alphaOff val="0"/>
                <a:tint val="94000"/>
                <a:satMod val="120000"/>
                <a:lumMod val="104000"/>
              </a:schemeClr>
            </a:duotone>
          </a:blip>
          <a:tile tx="0" ty="0" sx="100000" sy="100000" flip="none" algn="tl"/>
        </a:blipFill>
        <a:ln>
          <a:noFill/>
        </a:ln>
        <a:effectLst>
          <a:innerShdw blurRad="25400" dist="12700" dir="13500000">
            <a:srgbClr val="000000">
              <a:alpha val="45000"/>
            </a:srgbClr>
          </a:innerShdw>
        </a:effectLst>
      </dsp:spPr>
      <dsp:style>
        <a:lnRef idx="0">
          <a:scrgbClr r="0" g="0" b="0"/>
        </a:lnRef>
        <a:fillRef idx="3">
          <a:scrgbClr r="0" g="0" b="0"/>
        </a:fillRef>
        <a:effectRef idx="2">
          <a:scrgbClr r="0" g="0" b="0"/>
        </a:effectRef>
        <a:fontRef idx="minor">
          <a:schemeClr val="lt1"/>
        </a:fontRef>
      </dsp:style>
      <dsp:txBody>
        <a:bodyPr spcFirstLastPara="0" vert="horz" wrap="square" lIns="156480" tIns="0" rIns="156480" bIns="0" numCol="1" spcCol="1270" anchor="ctr" anchorCtr="0">
          <a:noAutofit/>
        </a:bodyPr>
        <a:lstStyle/>
        <a:p>
          <a:pPr marL="0" lvl="0" indent="0" algn="l" defTabSz="1022350">
            <a:lnSpc>
              <a:spcPct val="90000"/>
            </a:lnSpc>
            <a:spcBef>
              <a:spcPct val="0"/>
            </a:spcBef>
            <a:spcAft>
              <a:spcPct val="35000"/>
            </a:spcAft>
            <a:buNone/>
          </a:pPr>
          <a:r>
            <a:rPr lang="en-US" sz="2300" kern="1200" dirty="0"/>
            <a:t>Self-Management</a:t>
          </a:r>
        </a:p>
      </dsp:txBody>
      <dsp:txXfrm>
        <a:off x="328854" y="2897074"/>
        <a:ext cx="4073658" cy="61267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807FE05-672A-41E5-8B66-C10A335EF5E7}">
      <dsp:nvSpPr>
        <dsp:cNvPr id="0" name=""/>
        <dsp:cNvSpPr/>
      </dsp:nvSpPr>
      <dsp:spPr>
        <a:xfrm>
          <a:off x="1513028" y="0"/>
          <a:ext cx="1509048" cy="110032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ED6D1B94-A63F-4697-9669-B45E5A533116}">
      <dsp:nvSpPr>
        <dsp:cNvPr id="0" name=""/>
        <dsp:cNvSpPr/>
      </dsp:nvSpPr>
      <dsp:spPr>
        <a:xfrm>
          <a:off x="111769" y="1190374"/>
          <a:ext cx="4311566" cy="4715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466850">
            <a:lnSpc>
              <a:spcPct val="100000"/>
            </a:lnSpc>
            <a:spcBef>
              <a:spcPct val="0"/>
            </a:spcBef>
            <a:spcAft>
              <a:spcPct val="35000"/>
            </a:spcAft>
            <a:buNone/>
            <a:defRPr b="1"/>
          </a:pPr>
          <a:r>
            <a:rPr lang="en-US" sz="3300" kern="1200"/>
            <a:t>Sleep Schedule</a:t>
          </a:r>
        </a:p>
      </dsp:txBody>
      <dsp:txXfrm>
        <a:off x="111769" y="1190374"/>
        <a:ext cx="4311566" cy="471567"/>
      </dsp:txXfrm>
    </dsp:sp>
    <dsp:sp modelId="{48428FB8-0E2B-4D47-A3B7-BD0C34568919}">
      <dsp:nvSpPr>
        <dsp:cNvPr id="0" name=""/>
        <dsp:cNvSpPr/>
      </dsp:nvSpPr>
      <dsp:spPr>
        <a:xfrm>
          <a:off x="111769" y="1703826"/>
          <a:ext cx="4311566" cy="11710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55650">
            <a:lnSpc>
              <a:spcPct val="100000"/>
            </a:lnSpc>
            <a:spcBef>
              <a:spcPct val="0"/>
            </a:spcBef>
            <a:spcAft>
              <a:spcPct val="35000"/>
            </a:spcAft>
            <a:buFont typeface="Arial" panose="020B0604020202020204" pitchFamily="34" charset="0"/>
            <a:buNone/>
          </a:pPr>
          <a:r>
            <a:rPr lang="en-US" sz="1700" kern="1200" dirty="0"/>
            <a:t>The positive benefits of getting the right amount of sleep cannot be overstated.</a:t>
          </a:r>
        </a:p>
        <a:p>
          <a:pPr marL="0" lvl="0" indent="0" algn="l" defTabSz="755650">
            <a:lnSpc>
              <a:spcPct val="100000"/>
            </a:lnSpc>
            <a:spcBef>
              <a:spcPct val="0"/>
            </a:spcBef>
            <a:spcAft>
              <a:spcPct val="35000"/>
            </a:spcAft>
            <a:buFont typeface="Arial" panose="020B0604020202020204" pitchFamily="34" charset="0"/>
            <a:buNone/>
          </a:pPr>
          <a:r>
            <a:rPr lang="en-US" sz="1700" kern="1200" dirty="0"/>
            <a:t>Check out “Tips for getting more sleep as a student” in this blog post</a:t>
          </a:r>
        </a:p>
        <a:p>
          <a:pPr marL="171450" lvl="1" indent="-171450" algn="l" defTabSz="755650">
            <a:lnSpc>
              <a:spcPct val="90000"/>
            </a:lnSpc>
            <a:spcBef>
              <a:spcPct val="0"/>
            </a:spcBef>
            <a:spcAft>
              <a:spcPct val="15000"/>
            </a:spcAft>
            <a:buNone/>
          </a:pPr>
          <a:r>
            <a:rPr lang="en-US" sz="1700" kern="1200" dirty="0">
              <a:solidFill>
                <a:schemeClr val="tx1"/>
              </a:solidFill>
              <a:hlinkClick xmlns:r="http://schemas.openxmlformats.org/officeDocument/2006/relationships" r:id="rId3">
                <a:extLst>
                  <a:ext uri="{A12FA001-AC4F-418D-AE19-62706E023703}">
                    <ahyp:hlinkClr xmlns:ahyp="http://schemas.microsoft.com/office/drawing/2018/hyperlinkcolor" val="tx"/>
                  </a:ext>
                </a:extLst>
              </a:hlinkClick>
            </a:rPr>
            <a:t>https://summer.harvard.edu/blog/why-you-should-make-a-good-nights-sleep-a-priority/</a:t>
          </a:r>
          <a:endParaRPr lang="en-US" sz="1700" kern="1200" dirty="0">
            <a:solidFill>
              <a:schemeClr val="tx1"/>
            </a:solidFill>
          </a:endParaRPr>
        </a:p>
      </dsp:txBody>
      <dsp:txXfrm>
        <a:off x="111769" y="1703826"/>
        <a:ext cx="4311566" cy="1171056"/>
      </dsp:txXfrm>
    </dsp:sp>
    <dsp:sp modelId="{7296DDF8-17A5-4DDB-9371-89C2F2095A91}">
      <dsp:nvSpPr>
        <dsp:cNvPr id="0" name=""/>
        <dsp:cNvSpPr/>
      </dsp:nvSpPr>
      <dsp:spPr>
        <a:xfrm>
          <a:off x="6579119" y="0"/>
          <a:ext cx="1509048" cy="1100324"/>
        </a:xfrm>
        <a:prstGeom prst="rect">
          <a:avLst/>
        </a:prstGeom>
        <a:blipFill>
          <a:blip xmlns:r="http://schemas.openxmlformats.org/officeDocument/2006/relationships"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9EDDEE8F-AFD4-4FCE-A71E-145E0AAEC3FD}">
      <dsp:nvSpPr>
        <dsp:cNvPr id="0" name=""/>
        <dsp:cNvSpPr/>
      </dsp:nvSpPr>
      <dsp:spPr>
        <a:xfrm>
          <a:off x="5177860" y="1190374"/>
          <a:ext cx="4311566" cy="4715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466850">
            <a:lnSpc>
              <a:spcPct val="100000"/>
            </a:lnSpc>
            <a:spcBef>
              <a:spcPct val="0"/>
            </a:spcBef>
            <a:spcAft>
              <a:spcPct val="35000"/>
            </a:spcAft>
            <a:buNone/>
            <a:defRPr b="1"/>
          </a:pPr>
          <a:r>
            <a:rPr lang="en-US" sz="3300" kern="1200"/>
            <a:t>Screen Time</a:t>
          </a:r>
        </a:p>
      </dsp:txBody>
      <dsp:txXfrm>
        <a:off x="5177860" y="1190374"/>
        <a:ext cx="4311566" cy="471567"/>
      </dsp:txXfrm>
    </dsp:sp>
    <dsp:sp modelId="{9A199FC1-C9A6-42DF-B938-3DDB25E63FF1}">
      <dsp:nvSpPr>
        <dsp:cNvPr id="0" name=""/>
        <dsp:cNvSpPr/>
      </dsp:nvSpPr>
      <dsp:spPr>
        <a:xfrm>
          <a:off x="5177860" y="1703826"/>
          <a:ext cx="4311566" cy="11710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55650">
            <a:lnSpc>
              <a:spcPct val="100000"/>
            </a:lnSpc>
            <a:spcBef>
              <a:spcPct val="0"/>
            </a:spcBef>
            <a:spcAft>
              <a:spcPct val="35000"/>
            </a:spcAft>
            <a:buFont typeface="Arial" panose="020B0604020202020204" pitchFamily="34" charset="0"/>
            <a:buNone/>
          </a:pPr>
          <a:r>
            <a:rPr lang="en-US" sz="1700" kern="1200" dirty="0"/>
            <a:t>Most students identified screen time as their biggest time-waster.</a:t>
          </a:r>
        </a:p>
        <a:p>
          <a:pPr marL="0" lvl="0" indent="0" algn="l" defTabSz="755650">
            <a:lnSpc>
              <a:spcPct val="100000"/>
            </a:lnSpc>
            <a:spcBef>
              <a:spcPct val="0"/>
            </a:spcBef>
            <a:spcAft>
              <a:spcPct val="35000"/>
            </a:spcAft>
            <a:buFont typeface="Arial" panose="020B0604020202020204" pitchFamily="34" charset="0"/>
            <a:buNone/>
          </a:pPr>
          <a:r>
            <a:rPr lang="en-US" sz="1700" kern="1200" dirty="0"/>
            <a:t>Prioritize relationships and interaction with people.</a:t>
          </a:r>
        </a:p>
        <a:p>
          <a:pPr marL="0" lvl="0" indent="0" algn="l" defTabSz="755650">
            <a:lnSpc>
              <a:spcPct val="100000"/>
            </a:lnSpc>
            <a:spcBef>
              <a:spcPct val="0"/>
            </a:spcBef>
            <a:spcAft>
              <a:spcPct val="35000"/>
            </a:spcAft>
            <a:buFont typeface="Arial" panose="020B0604020202020204" pitchFamily="34" charset="0"/>
            <a:buNone/>
          </a:pPr>
          <a:r>
            <a:rPr lang="en-US" sz="1700" kern="1200" dirty="0"/>
            <a:t>Let hard limits on how much time you spend scrolling</a:t>
          </a:r>
        </a:p>
      </dsp:txBody>
      <dsp:txXfrm>
        <a:off x="5177860" y="1703826"/>
        <a:ext cx="4311566" cy="117105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3DDEC93-BA0E-48F9-AD8C-F888012A133D}">
      <dsp:nvSpPr>
        <dsp:cNvPr id="0" name=""/>
        <dsp:cNvSpPr/>
      </dsp:nvSpPr>
      <dsp:spPr>
        <a:xfrm rot="5400000">
          <a:off x="6273734" y="-2752076"/>
          <a:ext cx="510156" cy="6144765"/>
        </a:xfrm>
        <a:prstGeom prst="round2SameRect">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t>Attempt to work with others to identify a solution that fully satisfies everyone’s concerns. </a:t>
          </a:r>
        </a:p>
      </dsp:txBody>
      <dsp:txXfrm rot="-5400000">
        <a:off x="3456430" y="90132"/>
        <a:ext cx="6119861" cy="460348"/>
      </dsp:txXfrm>
    </dsp:sp>
    <dsp:sp modelId="{11E4092F-634B-4215-8EEA-225A05007C7E}">
      <dsp:nvSpPr>
        <dsp:cNvPr id="0" name=""/>
        <dsp:cNvSpPr/>
      </dsp:nvSpPr>
      <dsp:spPr>
        <a:xfrm>
          <a:off x="0" y="1458"/>
          <a:ext cx="3456430" cy="637695"/>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r>
            <a:rPr lang="en-US" sz="3200" kern="1200"/>
            <a:t>Collaborating</a:t>
          </a:r>
        </a:p>
      </dsp:txBody>
      <dsp:txXfrm>
        <a:off x="31130" y="32588"/>
        <a:ext cx="3394170" cy="575435"/>
      </dsp:txXfrm>
    </dsp:sp>
    <dsp:sp modelId="{F6E28D51-92EF-42BB-A1A9-6760B16946C9}">
      <dsp:nvSpPr>
        <dsp:cNvPr id="0" name=""/>
        <dsp:cNvSpPr/>
      </dsp:nvSpPr>
      <dsp:spPr>
        <a:xfrm rot="5400000">
          <a:off x="6273734" y="-2082495"/>
          <a:ext cx="510156" cy="6144765"/>
        </a:xfrm>
        <a:prstGeom prst="round2SameRect">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14300" lvl="1" indent="-114300" algn="l" defTabSz="622300">
            <a:lnSpc>
              <a:spcPct val="90000"/>
            </a:lnSpc>
            <a:spcBef>
              <a:spcPct val="0"/>
            </a:spcBef>
            <a:spcAft>
              <a:spcPct val="15000"/>
            </a:spcAft>
            <a:buChar char="•"/>
          </a:pPr>
          <a:r>
            <a:rPr lang="en-US" sz="1400" kern="1200"/>
            <a:t>Assertive and uncooperative and willing to pursue one’s own concerns at another person’s expense. </a:t>
          </a:r>
        </a:p>
      </dsp:txBody>
      <dsp:txXfrm rot="-5400000">
        <a:off x="3456430" y="759713"/>
        <a:ext cx="6119861" cy="460348"/>
      </dsp:txXfrm>
    </dsp:sp>
    <dsp:sp modelId="{8BB21391-CAA0-44F8-90D3-158515B1F00D}">
      <dsp:nvSpPr>
        <dsp:cNvPr id="0" name=""/>
        <dsp:cNvSpPr/>
      </dsp:nvSpPr>
      <dsp:spPr>
        <a:xfrm>
          <a:off x="0" y="671039"/>
          <a:ext cx="3456430" cy="637695"/>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r>
            <a:rPr lang="en-US" sz="3200" kern="1200"/>
            <a:t>Competing</a:t>
          </a:r>
        </a:p>
      </dsp:txBody>
      <dsp:txXfrm>
        <a:off x="31130" y="702169"/>
        <a:ext cx="3394170" cy="575435"/>
      </dsp:txXfrm>
    </dsp:sp>
    <dsp:sp modelId="{E71F58D9-EC5E-4A52-87C7-EA90C4FA8143}">
      <dsp:nvSpPr>
        <dsp:cNvPr id="0" name=""/>
        <dsp:cNvSpPr/>
      </dsp:nvSpPr>
      <dsp:spPr>
        <a:xfrm rot="5400000">
          <a:off x="6273734" y="-1412914"/>
          <a:ext cx="510156" cy="6144765"/>
        </a:xfrm>
        <a:prstGeom prst="round2SameRect">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t>Unassertive and uncooperative while diplomatically sidestepping an issue or simply withdrawing from a threatening situation. </a:t>
          </a:r>
        </a:p>
      </dsp:txBody>
      <dsp:txXfrm rot="-5400000">
        <a:off x="3456430" y="1429294"/>
        <a:ext cx="6119861" cy="460348"/>
      </dsp:txXfrm>
    </dsp:sp>
    <dsp:sp modelId="{37A67865-4591-41CC-A9B2-1F3CBCA2230C}">
      <dsp:nvSpPr>
        <dsp:cNvPr id="0" name=""/>
        <dsp:cNvSpPr/>
      </dsp:nvSpPr>
      <dsp:spPr>
        <a:xfrm>
          <a:off x="0" y="1340620"/>
          <a:ext cx="3456430" cy="637695"/>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r>
            <a:rPr lang="en-US" sz="3200" kern="1200"/>
            <a:t>Avoiding</a:t>
          </a:r>
        </a:p>
      </dsp:txBody>
      <dsp:txXfrm>
        <a:off x="31130" y="1371750"/>
        <a:ext cx="3394170" cy="575435"/>
      </dsp:txXfrm>
    </dsp:sp>
    <dsp:sp modelId="{EE1D6A50-F526-412D-A1CB-0191B940508C}">
      <dsp:nvSpPr>
        <dsp:cNvPr id="0" name=""/>
        <dsp:cNvSpPr/>
      </dsp:nvSpPr>
      <dsp:spPr>
        <a:xfrm rot="5400000">
          <a:off x="6273734" y="-743333"/>
          <a:ext cx="510156" cy="6144765"/>
        </a:xfrm>
        <a:prstGeom prst="round2SameRect">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14300" lvl="1" indent="-114300" algn="l" defTabSz="622300">
            <a:lnSpc>
              <a:spcPct val="90000"/>
            </a:lnSpc>
            <a:spcBef>
              <a:spcPct val="0"/>
            </a:spcBef>
            <a:spcAft>
              <a:spcPct val="15000"/>
            </a:spcAft>
            <a:buChar char="•"/>
          </a:pPr>
          <a:r>
            <a:rPr lang="en-US" sz="1400" kern="1200"/>
            <a:t>An element of self-sacrifice when accommodating to satisfy the other person. </a:t>
          </a:r>
        </a:p>
      </dsp:txBody>
      <dsp:txXfrm rot="-5400000">
        <a:off x="3456430" y="2098875"/>
        <a:ext cx="6119861" cy="460348"/>
      </dsp:txXfrm>
    </dsp:sp>
    <dsp:sp modelId="{67B46357-ED9D-46E1-BD00-EA6D0ACEB545}">
      <dsp:nvSpPr>
        <dsp:cNvPr id="0" name=""/>
        <dsp:cNvSpPr/>
      </dsp:nvSpPr>
      <dsp:spPr>
        <a:xfrm>
          <a:off x="0" y="2010200"/>
          <a:ext cx="3456430" cy="637695"/>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r>
            <a:rPr lang="en-US" sz="3200" kern="1200"/>
            <a:t>Accommodating</a:t>
          </a:r>
        </a:p>
      </dsp:txBody>
      <dsp:txXfrm>
        <a:off x="31130" y="2041330"/>
        <a:ext cx="3394170" cy="575435"/>
      </dsp:txXfrm>
    </dsp:sp>
    <dsp:sp modelId="{9FDE4218-102E-4A27-BC2C-BE04D6774786}">
      <dsp:nvSpPr>
        <dsp:cNvPr id="0" name=""/>
        <dsp:cNvSpPr/>
      </dsp:nvSpPr>
      <dsp:spPr>
        <a:xfrm rot="5400000">
          <a:off x="6273734" y="-73753"/>
          <a:ext cx="510156" cy="6144765"/>
        </a:xfrm>
        <a:prstGeom prst="round2SameRect">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t>Find an expedient, mutually acceptable solution that partially satisfies both parties in the conflict while keeping some assertiveness and cooperativeness. </a:t>
          </a:r>
        </a:p>
      </dsp:txBody>
      <dsp:txXfrm rot="-5400000">
        <a:off x="3456430" y="2768455"/>
        <a:ext cx="6119861" cy="460348"/>
      </dsp:txXfrm>
    </dsp:sp>
    <dsp:sp modelId="{F15F218E-4004-40E1-A908-8B691442ED70}">
      <dsp:nvSpPr>
        <dsp:cNvPr id="0" name=""/>
        <dsp:cNvSpPr/>
      </dsp:nvSpPr>
      <dsp:spPr>
        <a:xfrm>
          <a:off x="0" y="2679781"/>
          <a:ext cx="3456430" cy="637695"/>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r>
            <a:rPr lang="en-US" sz="3200" kern="1200"/>
            <a:t>Compromising</a:t>
          </a:r>
        </a:p>
      </dsp:txBody>
      <dsp:txXfrm>
        <a:off x="31130" y="2710911"/>
        <a:ext cx="3394170" cy="57543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A0BF3FF-684D-423C-BC03-00AC5E1729DD}">
      <dsp:nvSpPr>
        <dsp:cNvPr id="0" name=""/>
        <dsp:cNvSpPr/>
      </dsp:nvSpPr>
      <dsp:spPr>
        <a:xfrm>
          <a:off x="0" y="1697"/>
          <a:ext cx="5914209" cy="72348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F8E8853-32BE-46F9-921D-951CC20684A5}">
      <dsp:nvSpPr>
        <dsp:cNvPr id="0" name=""/>
        <dsp:cNvSpPr/>
      </dsp:nvSpPr>
      <dsp:spPr>
        <a:xfrm>
          <a:off x="218854" y="164481"/>
          <a:ext cx="397916" cy="39791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1E0A1D39-6BF1-40D8-A1D0-5D1A1650FCDD}">
      <dsp:nvSpPr>
        <dsp:cNvPr id="0" name=""/>
        <dsp:cNvSpPr/>
      </dsp:nvSpPr>
      <dsp:spPr>
        <a:xfrm>
          <a:off x="835624" y="1697"/>
          <a:ext cx="5078584" cy="723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569" tIns="76569" rIns="76569" bIns="76569" numCol="1" spcCol="1270" anchor="ctr" anchorCtr="0">
          <a:noAutofit/>
        </a:bodyPr>
        <a:lstStyle/>
        <a:p>
          <a:pPr marL="0" lvl="0" indent="0" algn="l" defTabSz="844550">
            <a:lnSpc>
              <a:spcPct val="90000"/>
            </a:lnSpc>
            <a:spcBef>
              <a:spcPct val="0"/>
            </a:spcBef>
            <a:spcAft>
              <a:spcPct val="35000"/>
            </a:spcAft>
            <a:buNone/>
          </a:pPr>
          <a:r>
            <a:rPr lang="en-US" sz="1900" kern="1200"/>
            <a:t>Soften Startup</a:t>
          </a:r>
        </a:p>
      </dsp:txBody>
      <dsp:txXfrm>
        <a:off x="835624" y="1697"/>
        <a:ext cx="5078584" cy="723484"/>
      </dsp:txXfrm>
    </dsp:sp>
    <dsp:sp modelId="{4D50A46B-934B-4D72-933E-1704D326F096}">
      <dsp:nvSpPr>
        <dsp:cNvPr id="0" name=""/>
        <dsp:cNvSpPr/>
      </dsp:nvSpPr>
      <dsp:spPr>
        <a:xfrm>
          <a:off x="0" y="906053"/>
          <a:ext cx="5914209" cy="72348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0920F3D-E205-414E-913F-A2B0E80AC1D2}">
      <dsp:nvSpPr>
        <dsp:cNvPr id="0" name=""/>
        <dsp:cNvSpPr/>
      </dsp:nvSpPr>
      <dsp:spPr>
        <a:xfrm>
          <a:off x="218854" y="1068837"/>
          <a:ext cx="397916" cy="39791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AFC80857-706A-4236-933A-E5DB5C220BD5}">
      <dsp:nvSpPr>
        <dsp:cNvPr id="0" name=""/>
        <dsp:cNvSpPr/>
      </dsp:nvSpPr>
      <dsp:spPr>
        <a:xfrm>
          <a:off x="835624" y="906053"/>
          <a:ext cx="5078584" cy="723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569" tIns="76569" rIns="76569" bIns="76569" numCol="1" spcCol="1270" anchor="ctr" anchorCtr="0">
          <a:noAutofit/>
        </a:bodyPr>
        <a:lstStyle/>
        <a:p>
          <a:pPr marL="0" lvl="0" indent="0" algn="l" defTabSz="844550">
            <a:lnSpc>
              <a:spcPct val="90000"/>
            </a:lnSpc>
            <a:spcBef>
              <a:spcPct val="0"/>
            </a:spcBef>
            <a:spcAft>
              <a:spcPct val="35000"/>
            </a:spcAft>
            <a:buNone/>
          </a:pPr>
          <a:r>
            <a:rPr lang="en-US" sz="1900" kern="1200" dirty="0"/>
            <a:t>Complain without Blame</a:t>
          </a:r>
        </a:p>
      </dsp:txBody>
      <dsp:txXfrm>
        <a:off x="835624" y="906053"/>
        <a:ext cx="5078584" cy="723484"/>
      </dsp:txXfrm>
    </dsp:sp>
    <dsp:sp modelId="{C6FFE2A6-55D2-4C38-AE52-8272056D7558}">
      <dsp:nvSpPr>
        <dsp:cNvPr id="0" name=""/>
        <dsp:cNvSpPr/>
      </dsp:nvSpPr>
      <dsp:spPr>
        <a:xfrm>
          <a:off x="0" y="1810408"/>
          <a:ext cx="5914209" cy="72348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6F646B6-7B5D-4AA4-AFB6-3EB1833F16CC}">
      <dsp:nvSpPr>
        <dsp:cNvPr id="0" name=""/>
        <dsp:cNvSpPr/>
      </dsp:nvSpPr>
      <dsp:spPr>
        <a:xfrm>
          <a:off x="218854" y="1973192"/>
          <a:ext cx="397916" cy="39791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58E23371-E63D-4526-B865-5C678EABAFB1}">
      <dsp:nvSpPr>
        <dsp:cNvPr id="0" name=""/>
        <dsp:cNvSpPr/>
      </dsp:nvSpPr>
      <dsp:spPr>
        <a:xfrm>
          <a:off x="835624" y="1810408"/>
          <a:ext cx="5078584" cy="723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569" tIns="76569" rIns="76569" bIns="76569" numCol="1" spcCol="1270" anchor="ctr" anchorCtr="0">
          <a:noAutofit/>
        </a:bodyPr>
        <a:lstStyle/>
        <a:p>
          <a:pPr marL="0" lvl="0" indent="0" algn="l" defTabSz="844550">
            <a:lnSpc>
              <a:spcPct val="90000"/>
            </a:lnSpc>
            <a:spcBef>
              <a:spcPct val="0"/>
            </a:spcBef>
            <a:spcAft>
              <a:spcPct val="35000"/>
            </a:spcAft>
            <a:buNone/>
          </a:pPr>
          <a:r>
            <a:rPr lang="en-US" sz="1900" kern="1200"/>
            <a:t>Use “I” instead of “You”</a:t>
          </a:r>
        </a:p>
      </dsp:txBody>
      <dsp:txXfrm>
        <a:off x="835624" y="1810408"/>
        <a:ext cx="5078584" cy="723484"/>
      </dsp:txXfrm>
    </dsp:sp>
    <dsp:sp modelId="{DC67DC9D-5932-4B21-A64E-C9FBA9D46B8F}">
      <dsp:nvSpPr>
        <dsp:cNvPr id="0" name=""/>
        <dsp:cNvSpPr/>
      </dsp:nvSpPr>
      <dsp:spPr>
        <a:xfrm>
          <a:off x="0" y="2714764"/>
          <a:ext cx="5914209" cy="72348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AC247B6-C558-4377-82EF-6C19476D2461}">
      <dsp:nvSpPr>
        <dsp:cNvPr id="0" name=""/>
        <dsp:cNvSpPr/>
      </dsp:nvSpPr>
      <dsp:spPr>
        <a:xfrm>
          <a:off x="218854" y="2877548"/>
          <a:ext cx="397916" cy="397916"/>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A96D2E47-6CD6-406F-9FC6-34C967A5FA66}">
      <dsp:nvSpPr>
        <dsp:cNvPr id="0" name=""/>
        <dsp:cNvSpPr/>
      </dsp:nvSpPr>
      <dsp:spPr>
        <a:xfrm>
          <a:off x="835624" y="2714764"/>
          <a:ext cx="5078584" cy="723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569" tIns="76569" rIns="76569" bIns="76569" numCol="1" spcCol="1270" anchor="ctr" anchorCtr="0">
          <a:noAutofit/>
        </a:bodyPr>
        <a:lstStyle/>
        <a:p>
          <a:pPr marL="0" lvl="0" indent="0" algn="l" defTabSz="844550">
            <a:lnSpc>
              <a:spcPct val="90000"/>
            </a:lnSpc>
            <a:spcBef>
              <a:spcPct val="0"/>
            </a:spcBef>
            <a:spcAft>
              <a:spcPct val="35000"/>
            </a:spcAft>
            <a:buNone/>
          </a:pPr>
          <a:r>
            <a:rPr lang="en-US" sz="1900" kern="1200"/>
            <a:t>Turn Down the Heat</a:t>
          </a:r>
        </a:p>
      </dsp:txBody>
      <dsp:txXfrm>
        <a:off x="835624" y="2714764"/>
        <a:ext cx="5078584" cy="723484"/>
      </dsp:txXfrm>
    </dsp:sp>
    <dsp:sp modelId="{0D92765E-1035-4A60-B58C-00F3B91CC37E}">
      <dsp:nvSpPr>
        <dsp:cNvPr id="0" name=""/>
        <dsp:cNvSpPr/>
      </dsp:nvSpPr>
      <dsp:spPr>
        <a:xfrm>
          <a:off x="0" y="3619119"/>
          <a:ext cx="5914209" cy="72348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061FCE8-CA75-4509-A872-04ED24CFA99E}">
      <dsp:nvSpPr>
        <dsp:cNvPr id="0" name=""/>
        <dsp:cNvSpPr/>
      </dsp:nvSpPr>
      <dsp:spPr>
        <a:xfrm>
          <a:off x="218854" y="3781903"/>
          <a:ext cx="397916" cy="397916"/>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39A32AB1-E081-4D36-8C10-8DD8E230BF75}">
      <dsp:nvSpPr>
        <dsp:cNvPr id="0" name=""/>
        <dsp:cNvSpPr/>
      </dsp:nvSpPr>
      <dsp:spPr>
        <a:xfrm>
          <a:off x="835624" y="3619119"/>
          <a:ext cx="5078584" cy="723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569" tIns="76569" rIns="76569" bIns="76569" numCol="1" spcCol="1270" anchor="ctr" anchorCtr="0">
          <a:noAutofit/>
        </a:bodyPr>
        <a:lstStyle/>
        <a:p>
          <a:pPr marL="0" lvl="0" indent="0" algn="l" defTabSz="844550">
            <a:lnSpc>
              <a:spcPct val="90000"/>
            </a:lnSpc>
            <a:spcBef>
              <a:spcPct val="0"/>
            </a:spcBef>
            <a:spcAft>
              <a:spcPct val="35000"/>
            </a:spcAft>
            <a:buNone/>
          </a:pPr>
          <a:r>
            <a:rPr lang="en-US" sz="1900" kern="1200" dirty="0"/>
            <a:t>Be Polite and Kind</a:t>
          </a:r>
        </a:p>
      </dsp:txBody>
      <dsp:txXfrm>
        <a:off x="835624" y="3619119"/>
        <a:ext cx="5078584" cy="723484"/>
      </dsp:txXfrm>
    </dsp:sp>
    <dsp:sp modelId="{C89AAF34-9AD5-4173-B656-13181AF21120}">
      <dsp:nvSpPr>
        <dsp:cNvPr id="0" name=""/>
        <dsp:cNvSpPr/>
      </dsp:nvSpPr>
      <dsp:spPr>
        <a:xfrm>
          <a:off x="0" y="4523474"/>
          <a:ext cx="5914209" cy="72348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64EF41F-51F6-458B-8CD2-02193DDC3FE5}">
      <dsp:nvSpPr>
        <dsp:cNvPr id="0" name=""/>
        <dsp:cNvSpPr/>
      </dsp:nvSpPr>
      <dsp:spPr>
        <a:xfrm>
          <a:off x="218854" y="4686258"/>
          <a:ext cx="397916" cy="397916"/>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32F3F779-8C6F-4E2C-9E8F-B3A1E1822E95}">
      <dsp:nvSpPr>
        <dsp:cNvPr id="0" name=""/>
        <dsp:cNvSpPr/>
      </dsp:nvSpPr>
      <dsp:spPr>
        <a:xfrm>
          <a:off x="835624" y="4523474"/>
          <a:ext cx="5078584" cy="723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569" tIns="76569" rIns="76569" bIns="76569" numCol="1" spcCol="1270" anchor="ctr" anchorCtr="0">
          <a:noAutofit/>
        </a:bodyPr>
        <a:lstStyle/>
        <a:p>
          <a:pPr marL="0" lvl="0" indent="0" algn="l" defTabSz="844550">
            <a:lnSpc>
              <a:spcPct val="90000"/>
            </a:lnSpc>
            <a:spcBef>
              <a:spcPct val="0"/>
            </a:spcBef>
            <a:spcAft>
              <a:spcPct val="35000"/>
            </a:spcAft>
            <a:buNone/>
          </a:pPr>
          <a:r>
            <a:rPr lang="en-US" sz="1900" kern="1200"/>
            <a:t>Compromise</a:t>
          </a:r>
        </a:p>
      </dsp:txBody>
      <dsp:txXfrm>
        <a:off x="835624" y="4523474"/>
        <a:ext cx="5078584" cy="723484"/>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8/5/layout/CenteredIconLabelDescriptionList">
  <dgm:title val="Centered 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ctrX" for="ch" forName="iconRect" refType="w" fact="0.5"/>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3.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svg>
</file>

<file path=ppt/media/image14.png>
</file>

<file path=ppt/media/image15.svg>
</file>

<file path=ppt/media/image16.jpg>
</file>

<file path=ppt/media/image17.jpeg>
</file>

<file path=ppt/media/image18.png>
</file>

<file path=ppt/media/image19.svg>
</file>

<file path=ppt/media/image2.jpeg>
</file>

<file path=ppt/media/image20.png>
</file>

<file path=ppt/media/image21.svg>
</file>

<file path=ppt/media/image22.jpg>
</file>

<file path=ppt/media/image23.png>
</file>

<file path=ppt/media/image24.svg>
</file>

<file path=ppt/media/image25.jpg>
</file>

<file path=ppt/media/image26.jpeg>
</file>

<file path=ppt/media/image27.jpeg>
</file>

<file path=ppt/media/image28.png>
</file>

<file path=ppt/media/image29.jpg>
</file>

<file path=ppt/media/image3.png>
</file>

<file path=ppt/media/image30.jpeg>
</file>

<file path=ppt/media/image31.jpeg>
</file>

<file path=ppt/media/image32.jpeg>
</file>

<file path=ppt/media/image33.png>
</file>

<file path=ppt/media/image34.svg>
</file>

<file path=ppt/media/image35.png>
</file>

<file path=ppt/media/image36.svg>
</file>

<file path=ppt/media/image37.png>
</file>

<file path=ppt/media/image38.svg>
</file>

<file path=ppt/media/image39.png>
</file>

<file path=ppt/media/image4.png>
</file>

<file path=ppt/media/image40.svg>
</file>

<file path=ppt/media/image41.png>
</file>

<file path=ppt/media/image42.svg>
</file>

<file path=ppt/media/image43.png>
</file>

<file path=ppt/media/image44.svg>
</file>

<file path=ppt/media/image45.jp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13A8646-5744-40CA-A0ED-8C5CFFFC8410}" type="datetimeFigureOut">
              <a:rPr lang="en-US" smtClean="0"/>
              <a:t>10/11/2024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C233BCD-40C0-461B-BCDC-031BDFD1A086}" type="slidenum">
              <a:rPr lang="en-US" smtClean="0"/>
              <a:t>‹#›</a:t>
            </a:fld>
            <a:endParaRPr lang="en-US"/>
          </a:p>
        </p:txBody>
      </p:sp>
    </p:spTree>
    <p:extLst>
      <p:ext uri="{BB962C8B-B14F-4D97-AF65-F5344CB8AC3E}">
        <p14:creationId xmlns:p14="http://schemas.microsoft.com/office/powerpoint/2010/main" val="29900046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ED335632-6BCA-42AC-9120-40BE47755385}" type="datetimeFigureOut">
              <a:rPr lang="en-US" smtClean="0"/>
              <a:t>10/11/2024</a:t>
            </a:fld>
            <a:endParaRPr lang="en-US"/>
          </a:p>
        </p:txBody>
      </p:sp>
      <p:sp>
        <p:nvSpPr>
          <p:cNvPr id="5" name="Footer Placeholder 4"/>
          <p:cNvSpPr>
            <a:spLocks noGrp="1"/>
          </p:cNvSpPr>
          <p:nvPr>
            <p:ph type="ftr" sz="quarter" idx="11"/>
          </p:nvPr>
        </p:nvSpPr>
        <p:spPr>
          <a:xfrm>
            <a:off x="2692397" y="5037663"/>
            <a:ext cx="5214635" cy="279400"/>
          </a:xfrm>
        </p:spPr>
        <p:txBody>
          <a:bodyPr/>
          <a:lstStyle/>
          <a:p>
            <a:endParaRPr lang="en-US"/>
          </a:p>
        </p:txBody>
      </p:sp>
      <p:sp>
        <p:nvSpPr>
          <p:cNvPr id="6" name="Slide Number Placeholder 5"/>
          <p:cNvSpPr>
            <a:spLocks noGrp="1"/>
          </p:cNvSpPr>
          <p:nvPr>
            <p:ph type="sldNum" sz="quarter" idx="12"/>
          </p:nvPr>
        </p:nvSpPr>
        <p:spPr>
          <a:xfrm>
            <a:off x="8956900" y="5037663"/>
            <a:ext cx="551167" cy="279400"/>
          </a:xfrm>
        </p:spPr>
        <p:txBody>
          <a:bodyPr/>
          <a:lstStyle/>
          <a:p>
            <a:fld id="{0D5991A1-1377-4F51-B835-B2B922E82356}" type="slidenum">
              <a:rPr lang="en-US" smtClean="0"/>
              <a:t>‹#›</a:t>
            </a:fld>
            <a:endParaRPr lang="en-US"/>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7761327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D335632-6BCA-42AC-9120-40BE47755385}" type="datetimeFigureOut">
              <a:rPr lang="en-US" smtClean="0"/>
              <a:t>10/11/2024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D5991A1-1377-4F51-B835-B2B922E82356}" type="slidenum">
              <a:rPr lang="en-US" smtClean="0"/>
              <a:t>‹#›</a:t>
            </a:fld>
            <a:endParaRPr lang="en-US"/>
          </a:p>
        </p:txBody>
      </p:sp>
    </p:spTree>
    <p:extLst>
      <p:ext uri="{BB962C8B-B14F-4D97-AF65-F5344CB8AC3E}">
        <p14:creationId xmlns:p14="http://schemas.microsoft.com/office/powerpoint/2010/main" val="13675775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D335632-6BCA-42AC-9120-40BE47755385}" type="datetimeFigureOut">
              <a:rPr lang="en-US" smtClean="0"/>
              <a:t>10/11/2024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5991A1-1377-4F51-B835-B2B922E82356}" type="slidenum">
              <a:rPr lang="en-US" smtClean="0"/>
              <a:t>‹#›</a:t>
            </a:fld>
            <a:endParaRPr lang="en-US"/>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8038711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D335632-6BCA-42AC-9120-40BE47755385}" type="datetimeFigureOut">
              <a:rPr lang="en-US" smtClean="0"/>
              <a:t>10/11/2024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5991A1-1377-4F51-B835-B2B922E82356}" type="slidenum">
              <a:rPr lang="en-US" smtClean="0"/>
              <a:t>‹#›</a:t>
            </a:fld>
            <a:endParaRPr lang="en-US"/>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1456473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D335632-6BCA-42AC-9120-40BE47755385}" type="datetimeFigureOut">
              <a:rPr lang="en-US" smtClean="0"/>
              <a:t>10/11/2024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5991A1-1377-4F51-B835-B2B922E82356}" type="slidenum">
              <a:rPr lang="en-US" smtClean="0"/>
              <a:t>‹#›</a:t>
            </a:fld>
            <a:endParaRPr lang="en-US"/>
          </a:p>
        </p:txBody>
      </p:sp>
    </p:spTree>
    <p:extLst>
      <p:ext uri="{BB962C8B-B14F-4D97-AF65-F5344CB8AC3E}">
        <p14:creationId xmlns:p14="http://schemas.microsoft.com/office/powerpoint/2010/main" val="51013043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D335632-6BCA-42AC-9120-40BE47755385}" type="datetimeFigureOut">
              <a:rPr lang="en-US" smtClean="0"/>
              <a:t>10/11/2024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5991A1-1377-4F51-B835-B2B922E82356}" type="slidenum">
              <a:rPr lang="en-US" smtClean="0"/>
              <a:t>‹#›</a:t>
            </a:fld>
            <a:endParaRPr lang="en-US"/>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52446067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D335632-6BCA-42AC-9120-40BE47755385}" type="datetimeFigureOut">
              <a:rPr lang="en-US" smtClean="0"/>
              <a:t>10/11/2024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5991A1-1377-4F51-B835-B2B922E82356}" type="slidenum">
              <a:rPr lang="en-US" smtClean="0"/>
              <a:t>‹#›</a:t>
            </a:fld>
            <a:endParaRPr lang="en-US"/>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4886547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335632-6BCA-42AC-9120-40BE47755385}" type="datetimeFigureOut">
              <a:rPr lang="en-US" smtClean="0"/>
              <a:t>10/11/2024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5991A1-1377-4F51-B835-B2B922E82356}" type="slidenum">
              <a:rPr lang="en-US" smtClean="0"/>
              <a:t>‹#›</a:t>
            </a:fld>
            <a:endParaRPr lang="en-U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6622075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335632-6BCA-42AC-9120-40BE47755385}" type="datetimeFigureOut">
              <a:rPr lang="en-US" smtClean="0"/>
              <a:t>10/11/2024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5991A1-1377-4F51-B835-B2B922E82356}" type="slidenum">
              <a:rPr lang="en-US" smtClean="0"/>
              <a:t>‹#›</a:t>
            </a:fld>
            <a:endParaRPr lang="en-US"/>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431438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335632-6BCA-42AC-9120-40BE47755385}" type="datetimeFigureOut">
              <a:rPr lang="en-US" smtClean="0"/>
              <a:t>10/11/2024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5991A1-1377-4F51-B835-B2B922E82356}" type="slidenum">
              <a:rPr lang="en-US" smtClean="0"/>
              <a:t>‹#›</a:t>
            </a:fld>
            <a:endParaRPr lang="en-US"/>
          </a:p>
        </p:txBody>
      </p:sp>
    </p:spTree>
    <p:extLst>
      <p:ext uri="{BB962C8B-B14F-4D97-AF65-F5344CB8AC3E}">
        <p14:creationId xmlns:p14="http://schemas.microsoft.com/office/powerpoint/2010/main" val="20927223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D335632-6BCA-42AC-9120-40BE47755385}" type="datetimeFigureOut">
              <a:rPr lang="en-US" smtClean="0"/>
              <a:t>10/11/2024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5991A1-1377-4F51-B835-B2B922E82356}" type="slidenum">
              <a:rPr lang="en-US" smtClean="0"/>
              <a:t>‹#›</a:t>
            </a:fld>
            <a:endParaRPr lang="en-US"/>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136120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D335632-6BCA-42AC-9120-40BE47755385}" type="datetimeFigureOut">
              <a:rPr lang="en-US" smtClean="0"/>
              <a:t>10/11/2024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D5991A1-1377-4F51-B835-B2B922E82356}" type="slidenum">
              <a:rPr lang="en-US" smtClean="0"/>
              <a:t>‹#›</a:t>
            </a:fld>
            <a:endParaRPr lang="en-US"/>
          </a:p>
        </p:txBody>
      </p:sp>
    </p:spTree>
    <p:extLst>
      <p:ext uri="{BB962C8B-B14F-4D97-AF65-F5344CB8AC3E}">
        <p14:creationId xmlns:p14="http://schemas.microsoft.com/office/powerpoint/2010/main" val="3940139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D335632-6BCA-42AC-9120-40BE47755385}" type="datetimeFigureOut">
              <a:rPr lang="en-US" smtClean="0"/>
              <a:t>10/11/2024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D5991A1-1377-4F51-B835-B2B922E82356}" type="slidenum">
              <a:rPr lang="en-US" smtClean="0"/>
              <a:t>‹#›</a:t>
            </a:fld>
            <a:endParaRPr lang="en-US"/>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0698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D335632-6BCA-42AC-9120-40BE47755385}" type="datetimeFigureOut">
              <a:rPr lang="en-US" smtClean="0"/>
              <a:t>10/11/2024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D5991A1-1377-4F51-B835-B2B922E82356}" type="slidenum">
              <a:rPr lang="en-US" smtClean="0"/>
              <a:t>‹#›</a:t>
            </a:fld>
            <a:endParaRPr lang="en-U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3062836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D335632-6BCA-42AC-9120-40BE47755385}" type="datetimeFigureOut">
              <a:rPr lang="en-US" smtClean="0"/>
              <a:t>10/11/2024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D5991A1-1377-4F51-B835-B2B922E82356}" type="slidenum">
              <a:rPr lang="en-US" smtClean="0"/>
              <a:t>‹#›</a:t>
            </a:fld>
            <a:endParaRPr lang="en-US"/>
          </a:p>
        </p:txBody>
      </p:sp>
    </p:spTree>
    <p:extLst>
      <p:ext uri="{BB962C8B-B14F-4D97-AF65-F5344CB8AC3E}">
        <p14:creationId xmlns:p14="http://schemas.microsoft.com/office/powerpoint/2010/main" val="31134854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D335632-6BCA-42AC-9120-40BE47755385}" type="datetimeFigureOut">
              <a:rPr lang="en-US" smtClean="0"/>
              <a:t>10/11/2024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D5991A1-1377-4F51-B835-B2B922E82356}" type="slidenum">
              <a:rPr lang="en-US" smtClean="0"/>
              <a:t>‹#›</a:t>
            </a:fld>
            <a:endParaRPr lang="en-US"/>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520804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D335632-6BCA-42AC-9120-40BE47755385}" type="datetimeFigureOut">
              <a:rPr lang="en-US" smtClean="0"/>
              <a:t>10/11/2024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D5991A1-1377-4F51-B835-B2B922E82356}" type="slidenum">
              <a:rPr lang="en-US" smtClean="0"/>
              <a:t>‹#›</a:t>
            </a:fld>
            <a:endParaRPr lang="en-US"/>
          </a:p>
        </p:txBody>
      </p:sp>
    </p:spTree>
    <p:extLst>
      <p:ext uri="{BB962C8B-B14F-4D97-AF65-F5344CB8AC3E}">
        <p14:creationId xmlns:p14="http://schemas.microsoft.com/office/powerpoint/2010/main" val="35560912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ED335632-6BCA-42AC-9120-40BE47755385}" type="datetimeFigureOut">
              <a:rPr lang="en-US" smtClean="0"/>
              <a:t>10/11/2024</a:t>
            </a:fld>
            <a:endParaRPr lang="en-US"/>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0D5991A1-1377-4F51-B835-B2B922E82356}" type="slidenum">
              <a:rPr lang="en-US" smtClean="0"/>
              <a:t>‹#›</a:t>
            </a:fld>
            <a:endParaRPr lang="en-US"/>
          </a:p>
        </p:txBody>
      </p:sp>
    </p:spTree>
    <p:extLst>
      <p:ext uri="{BB962C8B-B14F-4D97-AF65-F5344CB8AC3E}">
        <p14:creationId xmlns:p14="http://schemas.microsoft.com/office/powerpoint/2010/main" val="184580904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1.xml"/><Relationship Id="rId5" Type="http://schemas.openxmlformats.org/officeDocument/2006/relationships/image" Target="../media/image17.jpeg"/><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1.sv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1.sv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 Id="rId5" Type="http://schemas.openxmlformats.org/officeDocument/2006/relationships/image" Target="../media/image22.jpg"/><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24.sv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6.xml"/><Relationship Id="rId5" Type="http://schemas.openxmlformats.org/officeDocument/2006/relationships/image" Target="../media/image26.jpeg"/><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diagramColors" Target="../diagrams/colors3.xml"/><Relationship Id="rId3" Type="http://schemas.openxmlformats.org/officeDocument/2006/relationships/image" Target="../media/image27.jpeg"/><Relationship Id="rId7" Type="http://schemas.openxmlformats.org/officeDocument/2006/relationships/diagramQuickStyle" Target="../diagrams/quickStyle3.xm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diagramLayout" Target="../diagrams/layout3.xml"/><Relationship Id="rId5" Type="http://schemas.openxmlformats.org/officeDocument/2006/relationships/diagramData" Target="../diagrams/data3.xml"/><Relationship Id="rId4" Type="http://schemas.openxmlformats.org/officeDocument/2006/relationships/image" Target="../media/image28.png"/><Relationship Id="rId9" Type="http://schemas.microsoft.com/office/2007/relationships/diagramDrawing" Target="../diagrams/drawing3.xml"/></Relationships>
</file>

<file path=ppt/slides/_rels/slide21.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image" Target="../media/image2.jpeg"/><Relationship Id="rId1" Type="http://schemas.openxmlformats.org/officeDocument/2006/relationships/slideLayout" Target="../slideLayouts/slideLayout2.xml"/><Relationship Id="rId5" Type="http://schemas.openxmlformats.org/officeDocument/2006/relationships/hyperlink" Target="https://creativecommons.org/licenses/by-nc-nd/3.0/" TargetMode="External"/><Relationship Id="rId4" Type="http://schemas.openxmlformats.org/officeDocument/2006/relationships/hyperlink" Target="https://www.the-generous-husband.com/2019/07/26/friday-flashback-passive-abusive/"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27.xml.rels><?xml version="1.0" encoding="UTF-8" standalone="yes"?>
<Relationships xmlns="http://schemas.openxmlformats.org/package/2006/relationships"><Relationship Id="rId3" Type="http://schemas.openxmlformats.org/officeDocument/2006/relationships/hyperlink" Target="https://www.publicdomainpictures.net/view-image.php?image=212590&amp;picture=road-to-distance" TargetMode="External"/><Relationship Id="rId2" Type="http://schemas.openxmlformats.org/officeDocument/2006/relationships/image" Target="../media/image45.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6.xml"/><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flickr.com/photos/sixsteps/299745355" TargetMode="External"/><Relationship Id="rId2" Type="http://schemas.openxmlformats.org/officeDocument/2006/relationships/image" Target="../media/image16.jpg"/><Relationship Id="rId1" Type="http://schemas.openxmlformats.org/officeDocument/2006/relationships/slideLayout" Target="../slideLayouts/slideLayout2.xml"/><Relationship Id="rId4" Type="http://schemas.openxmlformats.org/officeDocument/2006/relationships/hyperlink" Target="https://creativecommons.org/licenses/by-nc-nd/3.0/"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4ED321-CEFB-2F14-91B2-B8D3996E830C}"/>
              </a:ext>
            </a:extLst>
          </p:cNvPr>
          <p:cNvSpPr>
            <a:spLocks noGrp="1"/>
          </p:cNvSpPr>
          <p:nvPr>
            <p:ph type="ctrTitle"/>
          </p:nvPr>
        </p:nvSpPr>
        <p:spPr>
          <a:xfrm>
            <a:off x="2688165" y="2895424"/>
            <a:ext cx="6815669" cy="1515533"/>
          </a:xfrm>
        </p:spPr>
        <p:txBody>
          <a:bodyPr/>
          <a:lstStyle/>
          <a:p>
            <a:r>
              <a:rPr lang="en-US" dirty="0"/>
              <a:t>CSE 170</a:t>
            </a:r>
            <a:br>
              <a:rPr lang="en-US" dirty="0"/>
            </a:br>
            <a:r>
              <a:rPr lang="en-US" dirty="0"/>
              <a:t>Technical Teamwork</a:t>
            </a:r>
            <a:br>
              <a:rPr lang="en-US" dirty="0"/>
            </a:br>
            <a:r>
              <a:rPr lang="en-US" dirty="0"/>
              <a:t>Fall 2024</a:t>
            </a:r>
          </a:p>
        </p:txBody>
      </p:sp>
      <p:sp>
        <p:nvSpPr>
          <p:cNvPr id="3" name="Subtitle 2">
            <a:extLst>
              <a:ext uri="{FF2B5EF4-FFF2-40B4-BE49-F238E27FC236}">
                <a16:creationId xmlns:a16="http://schemas.microsoft.com/office/drawing/2014/main" id="{810803A9-DE20-5ADF-6186-A4BA2AF394FA}"/>
              </a:ext>
            </a:extLst>
          </p:cNvPr>
          <p:cNvSpPr>
            <a:spLocks noGrp="1"/>
          </p:cNvSpPr>
          <p:nvPr>
            <p:ph type="subTitle" idx="1"/>
          </p:nvPr>
        </p:nvSpPr>
        <p:spPr>
          <a:xfrm>
            <a:off x="2692398" y="4487159"/>
            <a:ext cx="6815669" cy="491240"/>
          </a:xfrm>
        </p:spPr>
        <p:txBody>
          <a:bodyPr/>
          <a:lstStyle/>
          <a:p>
            <a:r>
              <a:rPr lang="en-US" dirty="0"/>
              <a:t>Making you awesome – so you can be a better teammate.</a:t>
            </a:r>
          </a:p>
        </p:txBody>
      </p:sp>
    </p:spTree>
    <p:extLst>
      <p:ext uri="{BB962C8B-B14F-4D97-AF65-F5344CB8AC3E}">
        <p14:creationId xmlns:p14="http://schemas.microsoft.com/office/powerpoint/2010/main" val="25749660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C65592-9FCB-3BD8-0467-679FD6BD1FE8}"/>
              </a:ext>
            </a:extLst>
          </p:cNvPr>
          <p:cNvSpPr>
            <a:spLocks noGrp="1"/>
          </p:cNvSpPr>
          <p:nvPr>
            <p:ph type="title"/>
          </p:nvPr>
        </p:nvSpPr>
        <p:spPr/>
        <p:txBody>
          <a:bodyPr/>
          <a:lstStyle/>
          <a:p>
            <a:r>
              <a:rPr lang="en-US" dirty="0"/>
              <a:t>Assignments – Week 5</a:t>
            </a:r>
          </a:p>
        </p:txBody>
      </p:sp>
      <p:sp>
        <p:nvSpPr>
          <p:cNvPr id="3" name="Content Placeholder 2">
            <a:extLst>
              <a:ext uri="{FF2B5EF4-FFF2-40B4-BE49-F238E27FC236}">
                <a16:creationId xmlns:a16="http://schemas.microsoft.com/office/drawing/2014/main" id="{B6BB7706-99F4-79FB-C800-D6A918CEB34A}"/>
              </a:ext>
            </a:extLst>
          </p:cNvPr>
          <p:cNvSpPr>
            <a:spLocks noGrp="1"/>
          </p:cNvSpPr>
          <p:nvPr>
            <p:ph idx="1"/>
          </p:nvPr>
        </p:nvSpPr>
        <p:spPr/>
        <p:txBody>
          <a:bodyPr>
            <a:normAutofit fontScale="92500" lnSpcReduction="10000"/>
          </a:bodyPr>
          <a:lstStyle/>
          <a:p>
            <a:pPr lvl="1"/>
            <a:r>
              <a:rPr lang="en-US" dirty="0"/>
              <a:t>U03 Prepare: Articulate Team (Commitment &amp; Conflict)</a:t>
            </a:r>
          </a:p>
          <a:p>
            <a:pPr lvl="2"/>
            <a:r>
              <a:rPr lang="en-US" dirty="0"/>
              <a:t>Describe how the language of commitment can help or hinder situations in a team environment.</a:t>
            </a:r>
          </a:p>
          <a:p>
            <a:pPr lvl="2"/>
            <a:r>
              <a:rPr lang="en-US" dirty="0"/>
              <a:t>Explain how conflict relates to team success or failure.</a:t>
            </a:r>
          </a:p>
          <a:p>
            <a:pPr lvl="2"/>
            <a:r>
              <a:rPr lang="en-US" dirty="0"/>
              <a:t>Due Wednesday night</a:t>
            </a:r>
          </a:p>
          <a:p>
            <a:pPr lvl="1"/>
            <a:r>
              <a:rPr lang="en-US" dirty="0"/>
              <a:t>U03 Teach: Analyze Case Study 2</a:t>
            </a:r>
          </a:p>
          <a:p>
            <a:pPr lvl="2"/>
            <a:r>
              <a:rPr lang="en-US" dirty="0"/>
              <a:t>What do you think Phillip should do in this situation? </a:t>
            </a:r>
          </a:p>
          <a:p>
            <a:pPr lvl="2"/>
            <a:r>
              <a:rPr lang="en-US" dirty="0"/>
              <a:t>Be sure to discuss the specific language Phillip should use in forming his response and why. </a:t>
            </a:r>
          </a:p>
          <a:p>
            <a:pPr lvl="2"/>
            <a:r>
              <a:rPr lang="en-US" dirty="0"/>
              <a:t>Also, discuss the conflicts that are present and possible ways of handling them.</a:t>
            </a:r>
          </a:p>
          <a:p>
            <a:pPr lvl="2"/>
            <a:r>
              <a:rPr lang="en-US" dirty="0"/>
              <a:t>Due Saturday Night</a:t>
            </a:r>
          </a:p>
        </p:txBody>
      </p:sp>
    </p:spTree>
    <p:extLst>
      <p:ext uri="{BB962C8B-B14F-4D97-AF65-F5344CB8AC3E}">
        <p14:creationId xmlns:p14="http://schemas.microsoft.com/office/powerpoint/2010/main" val="5055288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755C732-3264-4614-8316-41F7548371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59C7C6ED-4EA1-4532-A820-59A8ADEEE0F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786"/>
            <a:ext cx="12229962" cy="6856214"/>
            <a:chOff x="-15736" y="0"/>
            <a:chExt cx="12229962" cy="6856214"/>
          </a:xfrm>
        </p:grpSpPr>
        <p:pic>
          <p:nvPicPr>
            <p:cNvPr id="13" name="Picture 12">
              <a:extLst>
                <a:ext uri="{FF2B5EF4-FFF2-40B4-BE49-F238E27FC236}">
                  <a16:creationId xmlns:a16="http://schemas.microsoft.com/office/drawing/2014/main" id="{3A197BB7-B689-4B37-8BE2-FC23F6ED6498}"/>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4" name="Rectangle 13">
              <a:extLst>
                <a:ext uri="{FF2B5EF4-FFF2-40B4-BE49-F238E27FC236}">
                  <a16:creationId xmlns:a16="http://schemas.microsoft.com/office/drawing/2014/main" id="{E93E4556-7891-471E-B9B7-A38508C759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15" name="Picture 14">
              <a:extLst>
                <a:ext uri="{FF2B5EF4-FFF2-40B4-BE49-F238E27FC236}">
                  <a16:creationId xmlns:a16="http://schemas.microsoft.com/office/drawing/2014/main" id="{6F9C6176-D87B-4D8F-8BC3-FE6DF55C4ED8}"/>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6" name="Picture 15">
              <a:extLst>
                <a:ext uri="{FF2B5EF4-FFF2-40B4-BE49-F238E27FC236}">
                  <a16:creationId xmlns:a16="http://schemas.microsoft.com/office/drawing/2014/main" id="{B838BA48-DDFB-46B3-9EF6-031C91D27927}"/>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1">
            <a:extLst>
              <a:ext uri="{FF2B5EF4-FFF2-40B4-BE49-F238E27FC236}">
                <a16:creationId xmlns:a16="http://schemas.microsoft.com/office/drawing/2014/main" id="{F9935BFB-782A-EB72-6665-A897C6FD65F4}"/>
              </a:ext>
            </a:extLst>
          </p:cNvPr>
          <p:cNvSpPr>
            <a:spLocks noGrp="1"/>
          </p:cNvSpPr>
          <p:nvPr>
            <p:ph type="ctrTitle"/>
          </p:nvPr>
        </p:nvSpPr>
        <p:spPr>
          <a:xfrm>
            <a:off x="1102619" y="4404852"/>
            <a:ext cx="9989677" cy="1054745"/>
          </a:xfrm>
        </p:spPr>
        <p:txBody>
          <a:bodyPr>
            <a:normAutofit/>
          </a:bodyPr>
          <a:lstStyle/>
          <a:p>
            <a:r>
              <a:rPr lang="en-US" dirty="0">
                <a:solidFill>
                  <a:srgbClr val="262626"/>
                </a:solidFill>
              </a:rPr>
              <a:t>Teamwork - Commitment</a:t>
            </a:r>
          </a:p>
        </p:txBody>
      </p:sp>
      <p:sp>
        <p:nvSpPr>
          <p:cNvPr id="18" name="Rectangle 17">
            <a:extLst>
              <a:ext uri="{FF2B5EF4-FFF2-40B4-BE49-F238E27FC236}">
                <a16:creationId xmlns:a16="http://schemas.microsoft.com/office/drawing/2014/main" id="{4AD786D6-2C42-45AF-888B-F2038C4D0A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2644" y="1092200"/>
            <a:ext cx="9999652" cy="3128346"/>
          </a:xfrm>
          <a:prstGeom prst="rect">
            <a:avLst/>
          </a:prstGeom>
          <a:solidFill>
            <a:schemeClr val="bg1"/>
          </a:solidFill>
          <a:ln w="57150" cmpd="thickThin">
            <a:solidFill>
              <a:schemeClr val="tx1">
                <a:lumMod val="50000"/>
                <a:lumOff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40EFE5AB-8483-1740-52FE-94ACA41F6E3B}"/>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3738742" y="1410207"/>
            <a:ext cx="4720878" cy="2455875"/>
          </a:xfrm>
          <a:prstGeom prst="rect">
            <a:avLst/>
          </a:prstGeom>
          <a:noFill/>
          <a:extLst>
            <a:ext uri="{909E8E84-426E-40DD-AFC4-6F175D3DCCD1}">
              <a14:hiddenFill xmlns:a14="http://schemas.microsoft.com/office/drawing/2010/main">
                <a:solidFill>
                  <a:srgbClr val="FFFFFF"/>
                </a:solidFill>
              </a14:hiddenFill>
            </a:ext>
          </a:extLst>
        </p:spPr>
      </p:pic>
      <p:cxnSp>
        <p:nvCxnSpPr>
          <p:cNvPr id="20" name="Straight Connector 19">
            <a:extLst>
              <a:ext uri="{FF2B5EF4-FFF2-40B4-BE49-F238E27FC236}">
                <a16:creationId xmlns:a16="http://schemas.microsoft.com/office/drawing/2014/main" id="{B8D6659D-FA60-4C6D-A9F6-063E294AA15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98448" y="5501254"/>
            <a:ext cx="9603727" cy="0"/>
          </a:xfrm>
          <a:prstGeom prst="line">
            <a:avLst/>
          </a:prstGeom>
        </p:spPr>
        <p:style>
          <a:lnRef idx="2">
            <a:schemeClr val="accent1"/>
          </a:lnRef>
          <a:fillRef idx="0">
            <a:schemeClr val="accent1"/>
          </a:fillRef>
          <a:effectRef idx="1">
            <a:schemeClr val="accent1"/>
          </a:effectRef>
          <a:fontRef idx="minor">
            <a:schemeClr val="tx1"/>
          </a:fontRef>
        </p:style>
      </p:cxnSp>
      <p:sp>
        <p:nvSpPr>
          <p:cNvPr id="4" name="Slide Number Placeholder 3">
            <a:extLst>
              <a:ext uri="{FF2B5EF4-FFF2-40B4-BE49-F238E27FC236}">
                <a16:creationId xmlns:a16="http://schemas.microsoft.com/office/drawing/2014/main" id="{46A32F93-C814-603B-BB1A-856616CC662D}"/>
              </a:ext>
            </a:extLst>
          </p:cNvPr>
          <p:cNvSpPr>
            <a:spLocks noGrp="1"/>
          </p:cNvSpPr>
          <p:nvPr>
            <p:ph type="sldNum" sz="quarter" idx="12"/>
          </p:nvPr>
        </p:nvSpPr>
        <p:spPr>
          <a:xfrm>
            <a:off x="10351008" y="5907024"/>
            <a:ext cx="551167" cy="279400"/>
          </a:xfrm>
        </p:spPr>
        <p:txBody>
          <a:bodyPr>
            <a:normAutofit/>
          </a:bodyPr>
          <a:lstStyle/>
          <a:p>
            <a:pPr>
              <a:spcAft>
                <a:spcPts val="600"/>
              </a:spcAft>
            </a:pPr>
            <a:fld id="{E668C778-7C06-473C-AEEC-EEA638544F6E}" type="slidenum">
              <a:rPr lang="en-US">
                <a:solidFill>
                  <a:srgbClr val="000000"/>
                </a:solidFill>
              </a:rPr>
              <a:pPr>
                <a:spcAft>
                  <a:spcPts val="600"/>
                </a:spcAft>
              </a:pPr>
              <a:t>11</a:t>
            </a:fld>
            <a:endParaRPr lang="en-US">
              <a:solidFill>
                <a:srgbClr val="000000"/>
              </a:solidFill>
            </a:endParaRPr>
          </a:p>
        </p:txBody>
      </p:sp>
    </p:spTree>
    <p:extLst>
      <p:ext uri="{BB962C8B-B14F-4D97-AF65-F5344CB8AC3E}">
        <p14:creationId xmlns:p14="http://schemas.microsoft.com/office/powerpoint/2010/main" val="11080268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7F0D9C-CCA5-4A5B-21B6-99154C976C49}"/>
              </a:ext>
            </a:extLst>
          </p:cNvPr>
          <p:cNvSpPr>
            <a:spLocks noGrp="1"/>
          </p:cNvSpPr>
          <p:nvPr>
            <p:ph type="title"/>
          </p:nvPr>
        </p:nvSpPr>
        <p:spPr>
          <a:xfrm>
            <a:off x="1295402" y="982132"/>
            <a:ext cx="9601196" cy="1303867"/>
          </a:xfrm>
        </p:spPr>
        <p:txBody>
          <a:bodyPr>
            <a:normAutofit/>
          </a:bodyPr>
          <a:lstStyle/>
          <a:p>
            <a:r>
              <a:rPr lang="en-US" dirty="0">
                <a:solidFill>
                  <a:srgbClr val="262626"/>
                </a:solidFill>
              </a:rPr>
              <a:t>Saying “No”</a:t>
            </a:r>
          </a:p>
        </p:txBody>
      </p:sp>
      <p:pic>
        <p:nvPicPr>
          <p:cNvPr id="6" name="Graphic 5" descr="Badge Cross with solid fill">
            <a:extLst>
              <a:ext uri="{FF2B5EF4-FFF2-40B4-BE49-F238E27FC236}">
                <a16:creationId xmlns:a16="http://schemas.microsoft.com/office/drawing/2014/main" id="{BB3ED8AD-7742-1FA6-9F69-AD57C49330E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434269" y="2757636"/>
            <a:ext cx="2739728" cy="2739728"/>
          </a:xfrm>
          <a:prstGeom prst="rect">
            <a:avLst/>
          </a:prstGeom>
          <a:ln w="57150" cmpd="thickThin">
            <a:solidFill>
              <a:srgbClr val="7F7F7F"/>
            </a:solidFill>
            <a:miter lim="800000"/>
          </a:ln>
        </p:spPr>
      </p:pic>
      <p:sp>
        <p:nvSpPr>
          <p:cNvPr id="3" name="Content Placeholder 2">
            <a:extLst>
              <a:ext uri="{FF2B5EF4-FFF2-40B4-BE49-F238E27FC236}">
                <a16:creationId xmlns:a16="http://schemas.microsoft.com/office/drawing/2014/main" id="{FA41FD08-F83A-C014-309E-00123FD10CA7}"/>
              </a:ext>
            </a:extLst>
          </p:cNvPr>
          <p:cNvSpPr>
            <a:spLocks noGrp="1"/>
          </p:cNvSpPr>
          <p:nvPr>
            <p:ph idx="1"/>
          </p:nvPr>
        </p:nvSpPr>
        <p:spPr>
          <a:xfrm>
            <a:off x="4639732" y="2556932"/>
            <a:ext cx="6256863" cy="3318936"/>
          </a:xfrm>
        </p:spPr>
        <p:txBody>
          <a:bodyPr>
            <a:noAutofit/>
          </a:bodyPr>
          <a:lstStyle/>
          <a:p>
            <a:pPr>
              <a:lnSpc>
                <a:spcPct val="90000"/>
              </a:lnSpc>
            </a:pPr>
            <a:r>
              <a:rPr lang="en-US" sz="1800" dirty="0">
                <a:solidFill>
                  <a:srgbClr val="262626"/>
                </a:solidFill>
              </a:rPr>
              <a:t>Aren't you supposed to do what your boss says?</a:t>
            </a:r>
          </a:p>
          <a:p>
            <a:pPr lvl="1">
              <a:lnSpc>
                <a:spcPct val="90000"/>
              </a:lnSpc>
            </a:pPr>
            <a:r>
              <a:rPr lang="en-US" sz="1800" dirty="0">
                <a:solidFill>
                  <a:srgbClr val="262626"/>
                </a:solidFill>
              </a:rPr>
              <a:t>No. Not if you are a professional.</a:t>
            </a:r>
          </a:p>
          <a:p>
            <a:pPr>
              <a:lnSpc>
                <a:spcPct val="90000"/>
              </a:lnSpc>
            </a:pPr>
            <a:r>
              <a:rPr lang="en-US" sz="1800" dirty="0">
                <a:solidFill>
                  <a:srgbClr val="262626"/>
                </a:solidFill>
              </a:rPr>
              <a:t>Managers and Developers have a job to do</a:t>
            </a:r>
          </a:p>
          <a:p>
            <a:pPr lvl="1">
              <a:lnSpc>
                <a:spcPct val="90000"/>
              </a:lnSpc>
            </a:pPr>
            <a:r>
              <a:rPr lang="en-US" sz="1800" dirty="0">
                <a:solidFill>
                  <a:srgbClr val="262626"/>
                </a:solidFill>
              </a:rPr>
              <a:t>How are they different?</a:t>
            </a:r>
          </a:p>
          <a:p>
            <a:pPr>
              <a:lnSpc>
                <a:spcPct val="90000"/>
              </a:lnSpc>
            </a:pPr>
            <a:r>
              <a:rPr lang="en-US" sz="1800" dirty="0">
                <a:solidFill>
                  <a:srgbClr val="262626"/>
                </a:solidFill>
              </a:rPr>
              <a:t>Honest feedback is most valuable when the stakes are high.</a:t>
            </a:r>
          </a:p>
          <a:p>
            <a:pPr lvl="1">
              <a:lnSpc>
                <a:spcPct val="90000"/>
              </a:lnSpc>
            </a:pPr>
            <a:r>
              <a:rPr lang="en-US" sz="1400" dirty="0">
                <a:solidFill>
                  <a:srgbClr val="262626"/>
                </a:solidFill>
              </a:rPr>
              <a:t>Why?</a:t>
            </a:r>
          </a:p>
          <a:p>
            <a:pPr>
              <a:lnSpc>
                <a:spcPct val="90000"/>
              </a:lnSpc>
            </a:pPr>
            <a:r>
              <a:rPr lang="en-US" sz="1800" dirty="0">
                <a:solidFill>
                  <a:srgbClr val="262626"/>
                </a:solidFill>
              </a:rPr>
              <a:t>Why is “OK, I’ll try” a bad thing to say? </a:t>
            </a:r>
          </a:p>
          <a:p>
            <a:pPr>
              <a:lnSpc>
                <a:spcPct val="90000"/>
              </a:lnSpc>
            </a:pPr>
            <a:r>
              <a:rPr lang="en-US" sz="1800" dirty="0">
                <a:solidFill>
                  <a:srgbClr val="262626"/>
                </a:solidFill>
              </a:rPr>
              <a:t>How can a well-placed “No” lead to a “Yes”?</a:t>
            </a:r>
          </a:p>
          <a:p>
            <a:pPr>
              <a:lnSpc>
                <a:spcPct val="90000"/>
              </a:lnSpc>
            </a:pPr>
            <a:r>
              <a:rPr lang="en-US" sz="1800" dirty="0">
                <a:solidFill>
                  <a:srgbClr val="262626"/>
                </a:solidFill>
              </a:rPr>
              <a:t>What are some consequences to saying “Yes” when you should say “No”?</a:t>
            </a:r>
          </a:p>
        </p:txBody>
      </p:sp>
      <p:sp>
        <p:nvSpPr>
          <p:cNvPr id="4" name="Slide Number Placeholder 3">
            <a:extLst>
              <a:ext uri="{FF2B5EF4-FFF2-40B4-BE49-F238E27FC236}">
                <a16:creationId xmlns:a16="http://schemas.microsoft.com/office/drawing/2014/main" id="{441D4068-1080-F66D-3221-821959587DC5}"/>
              </a:ext>
            </a:extLst>
          </p:cNvPr>
          <p:cNvSpPr>
            <a:spLocks noGrp="1"/>
          </p:cNvSpPr>
          <p:nvPr>
            <p:ph type="sldNum" sz="quarter" idx="12"/>
          </p:nvPr>
        </p:nvSpPr>
        <p:spPr>
          <a:xfrm>
            <a:off x="10353901" y="5969000"/>
            <a:ext cx="542697" cy="279400"/>
          </a:xfrm>
        </p:spPr>
        <p:txBody>
          <a:bodyPr>
            <a:normAutofit/>
          </a:bodyPr>
          <a:lstStyle/>
          <a:p>
            <a:pPr>
              <a:spcAft>
                <a:spcPts val="600"/>
              </a:spcAft>
            </a:pPr>
            <a:fld id="{E668C778-7C06-473C-AEEC-EEA638544F6E}" type="slidenum">
              <a:rPr lang="en-US">
                <a:solidFill>
                  <a:srgbClr val="000000"/>
                </a:solidFill>
              </a:rPr>
              <a:pPr>
                <a:spcAft>
                  <a:spcPts val="600"/>
                </a:spcAft>
              </a:pPr>
              <a:t>12</a:t>
            </a:fld>
            <a:endParaRPr lang="en-US">
              <a:solidFill>
                <a:srgbClr val="000000"/>
              </a:solidFill>
            </a:endParaRPr>
          </a:p>
        </p:txBody>
      </p:sp>
    </p:spTree>
    <p:extLst>
      <p:ext uri="{BB962C8B-B14F-4D97-AF65-F5344CB8AC3E}">
        <p14:creationId xmlns:p14="http://schemas.microsoft.com/office/powerpoint/2010/main" val="22563967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1948C8-31E8-9313-9FFE-D281755390D8}"/>
              </a:ext>
            </a:extLst>
          </p:cNvPr>
          <p:cNvSpPr>
            <a:spLocks noGrp="1"/>
          </p:cNvSpPr>
          <p:nvPr>
            <p:ph type="title"/>
          </p:nvPr>
        </p:nvSpPr>
        <p:spPr>
          <a:xfrm>
            <a:off x="1295402" y="982132"/>
            <a:ext cx="9601196" cy="1303867"/>
          </a:xfrm>
        </p:spPr>
        <p:txBody>
          <a:bodyPr>
            <a:normAutofit/>
          </a:bodyPr>
          <a:lstStyle/>
          <a:p>
            <a:r>
              <a:rPr lang="en-US" dirty="0">
                <a:solidFill>
                  <a:srgbClr val="262626"/>
                </a:solidFill>
              </a:rPr>
              <a:t>Saying “Yes” With Commitment</a:t>
            </a:r>
          </a:p>
        </p:txBody>
      </p:sp>
      <p:pic>
        <p:nvPicPr>
          <p:cNvPr id="6" name="Content Placeholder 5" descr="Badge Tick1 with solid fill">
            <a:extLst>
              <a:ext uri="{FF2B5EF4-FFF2-40B4-BE49-F238E27FC236}">
                <a16:creationId xmlns:a16="http://schemas.microsoft.com/office/drawing/2014/main" id="{DFC36A54-F82C-0AFA-3A3B-F85F7EF2393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434269" y="2757636"/>
            <a:ext cx="2739728" cy="2739728"/>
          </a:xfrm>
          <a:prstGeom prst="rect">
            <a:avLst/>
          </a:prstGeom>
          <a:ln w="57150" cmpd="thickThin">
            <a:solidFill>
              <a:srgbClr val="7F7F7F"/>
            </a:solidFill>
            <a:miter lim="800000"/>
          </a:ln>
        </p:spPr>
      </p:pic>
      <p:sp>
        <p:nvSpPr>
          <p:cNvPr id="10" name="Content Placeholder 9">
            <a:extLst>
              <a:ext uri="{FF2B5EF4-FFF2-40B4-BE49-F238E27FC236}">
                <a16:creationId xmlns:a16="http://schemas.microsoft.com/office/drawing/2014/main" id="{E3DBD089-08FE-651B-03F7-0A55C812E35F}"/>
              </a:ext>
            </a:extLst>
          </p:cNvPr>
          <p:cNvSpPr>
            <a:spLocks noGrp="1"/>
          </p:cNvSpPr>
          <p:nvPr>
            <p:ph idx="1"/>
          </p:nvPr>
        </p:nvSpPr>
        <p:spPr>
          <a:xfrm>
            <a:off x="4639732" y="2556932"/>
            <a:ext cx="6256863" cy="3318936"/>
          </a:xfrm>
        </p:spPr>
        <p:txBody>
          <a:bodyPr>
            <a:noAutofit/>
          </a:bodyPr>
          <a:lstStyle/>
          <a:p>
            <a:pPr>
              <a:lnSpc>
                <a:spcPct val="90000"/>
              </a:lnSpc>
            </a:pPr>
            <a:r>
              <a:rPr lang="en-US" sz="1400" dirty="0">
                <a:solidFill>
                  <a:srgbClr val="262626"/>
                </a:solidFill>
              </a:rPr>
              <a:t>How do the following signal lack of commitment?</a:t>
            </a:r>
          </a:p>
          <a:p>
            <a:pPr lvl="1">
              <a:lnSpc>
                <a:spcPct val="90000"/>
              </a:lnSpc>
            </a:pPr>
            <a:r>
              <a:rPr lang="en-US" sz="1400" b="1" dirty="0">
                <a:solidFill>
                  <a:srgbClr val="262626"/>
                </a:solidFill>
              </a:rPr>
              <a:t>Need/should</a:t>
            </a:r>
            <a:r>
              <a:rPr lang="en-US" sz="1400" dirty="0">
                <a:solidFill>
                  <a:srgbClr val="262626"/>
                </a:solidFill>
              </a:rPr>
              <a:t>: "We need to get this done", "I need to lose weight", "Someone should make that happen".</a:t>
            </a:r>
          </a:p>
          <a:p>
            <a:pPr lvl="1">
              <a:lnSpc>
                <a:spcPct val="90000"/>
              </a:lnSpc>
            </a:pPr>
            <a:r>
              <a:rPr lang="en-US" sz="1400" b="1" dirty="0">
                <a:solidFill>
                  <a:srgbClr val="262626"/>
                </a:solidFill>
              </a:rPr>
              <a:t>Hope/wish</a:t>
            </a:r>
            <a:r>
              <a:rPr lang="en-US" sz="1400" dirty="0">
                <a:solidFill>
                  <a:srgbClr val="262626"/>
                </a:solidFill>
              </a:rPr>
              <a:t>: "I hope to get this done by tomorrow", "I wish I had time for that".</a:t>
            </a:r>
          </a:p>
          <a:p>
            <a:pPr lvl="1">
              <a:lnSpc>
                <a:spcPct val="90000"/>
              </a:lnSpc>
            </a:pPr>
            <a:r>
              <a:rPr lang="en-US" sz="1400" b="1" dirty="0">
                <a:solidFill>
                  <a:srgbClr val="262626"/>
                </a:solidFill>
              </a:rPr>
              <a:t>Let's (not followed by "I...")</a:t>
            </a:r>
            <a:r>
              <a:rPr lang="en-US" sz="1400" dirty="0">
                <a:solidFill>
                  <a:srgbClr val="262626"/>
                </a:solidFill>
              </a:rPr>
              <a:t>: "Let's meet sometime", "Let's finish this thing".</a:t>
            </a:r>
          </a:p>
          <a:p>
            <a:pPr>
              <a:lnSpc>
                <a:spcPct val="90000"/>
              </a:lnSpc>
            </a:pPr>
            <a:r>
              <a:rPr lang="en-US" sz="1600" dirty="0">
                <a:solidFill>
                  <a:srgbClr val="262626"/>
                </a:solidFill>
              </a:rPr>
              <a:t>What are some barriers to commitment?</a:t>
            </a:r>
          </a:p>
          <a:p>
            <a:pPr lvl="1">
              <a:lnSpc>
                <a:spcPct val="90000"/>
              </a:lnSpc>
            </a:pPr>
            <a:r>
              <a:rPr lang="en-US" sz="1600" dirty="0">
                <a:solidFill>
                  <a:srgbClr val="262626"/>
                </a:solidFill>
              </a:rPr>
              <a:t>I can’t commit because I rely on person X to get this done</a:t>
            </a:r>
          </a:p>
          <a:p>
            <a:pPr lvl="1">
              <a:lnSpc>
                <a:spcPct val="90000"/>
              </a:lnSpc>
            </a:pPr>
            <a:r>
              <a:rPr lang="en-US" sz="1600" dirty="0">
                <a:solidFill>
                  <a:srgbClr val="262626"/>
                </a:solidFill>
              </a:rPr>
              <a:t>I can’t commit because I don't really know if it can be done</a:t>
            </a:r>
          </a:p>
          <a:p>
            <a:pPr lvl="1">
              <a:lnSpc>
                <a:spcPct val="90000"/>
              </a:lnSpc>
            </a:pPr>
            <a:r>
              <a:rPr lang="en-US" sz="1600" dirty="0">
                <a:solidFill>
                  <a:srgbClr val="262626"/>
                </a:solidFill>
              </a:rPr>
              <a:t>I can’t commit because something always comes up</a:t>
            </a:r>
            <a:endParaRPr lang="en-US" sz="1800" dirty="0">
              <a:solidFill>
                <a:srgbClr val="262626"/>
              </a:solidFill>
            </a:endParaRPr>
          </a:p>
        </p:txBody>
      </p:sp>
      <p:sp>
        <p:nvSpPr>
          <p:cNvPr id="4" name="Slide Number Placeholder 3">
            <a:extLst>
              <a:ext uri="{FF2B5EF4-FFF2-40B4-BE49-F238E27FC236}">
                <a16:creationId xmlns:a16="http://schemas.microsoft.com/office/drawing/2014/main" id="{2AECFA80-D191-7284-5DF7-73478043EB4D}"/>
              </a:ext>
            </a:extLst>
          </p:cNvPr>
          <p:cNvSpPr>
            <a:spLocks noGrp="1"/>
          </p:cNvSpPr>
          <p:nvPr>
            <p:ph type="sldNum" sz="quarter" idx="12"/>
          </p:nvPr>
        </p:nvSpPr>
        <p:spPr>
          <a:xfrm>
            <a:off x="10353901" y="5969000"/>
            <a:ext cx="542697" cy="279400"/>
          </a:xfrm>
        </p:spPr>
        <p:txBody>
          <a:bodyPr>
            <a:normAutofit/>
          </a:bodyPr>
          <a:lstStyle/>
          <a:p>
            <a:pPr>
              <a:spcAft>
                <a:spcPts val="600"/>
              </a:spcAft>
            </a:pPr>
            <a:fld id="{E668C778-7C06-473C-AEEC-EEA638544F6E}" type="slidenum">
              <a:rPr lang="en-US">
                <a:solidFill>
                  <a:srgbClr val="000000"/>
                </a:solidFill>
              </a:rPr>
              <a:pPr>
                <a:spcAft>
                  <a:spcPts val="600"/>
                </a:spcAft>
              </a:pPr>
              <a:t>13</a:t>
            </a:fld>
            <a:endParaRPr lang="en-US">
              <a:solidFill>
                <a:srgbClr val="000000"/>
              </a:solidFill>
            </a:endParaRPr>
          </a:p>
        </p:txBody>
      </p:sp>
    </p:spTree>
    <p:extLst>
      <p:ext uri="{BB962C8B-B14F-4D97-AF65-F5344CB8AC3E}">
        <p14:creationId xmlns:p14="http://schemas.microsoft.com/office/powerpoint/2010/main" val="30464452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1948C8-31E8-9313-9FFE-D281755390D8}"/>
              </a:ext>
            </a:extLst>
          </p:cNvPr>
          <p:cNvSpPr>
            <a:spLocks noGrp="1"/>
          </p:cNvSpPr>
          <p:nvPr>
            <p:ph type="title"/>
          </p:nvPr>
        </p:nvSpPr>
        <p:spPr>
          <a:xfrm>
            <a:off x="1295402" y="982132"/>
            <a:ext cx="9601196" cy="1303867"/>
          </a:xfrm>
        </p:spPr>
        <p:txBody>
          <a:bodyPr>
            <a:normAutofit/>
          </a:bodyPr>
          <a:lstStyle/>
          <a:p>
            <a:r>
              <a:rPr lang="en-US" dirty="0">
                <a:solidFill>
                  <a:srgbClr val="262626"/>
                </a:solidFill>
              </a:rPr>
              <a:t>Saying “Yes” With Commitment</a:t>
            </a:r>
          </a:p>
        </p:txBody>
      </p:sp>
      <p:pic>
        <p:nvPicPr>
          <p:cNvPr id="6" name="Content Placeholder 5" descr="Badge Tick1 with solid fill">
            <a:extLst>
              <a:ext uri="{FF2B5EF4-FFF2-40B4-BE49-F238E27FC236}">
                <a16:creationId xmlns:a16="http://schemas.microsoft.com/office/drawing/2014/main" id="{DFC36A54-F82C-0AFA-3A3B-F85F7EF2393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434269" y="2757636"/>
            <a:ext cx="2739728" cy="2739728"/>
          </a:xfrm>
          <a:prstGeom prst="rect">
            <a:avLst/>
          </a:prstGeom>
          <a:ln w="57150" cmpd="thickThin">
            <a:solidFill>
              <a:srgbClr val="7F7F7F"/>
            </a:solidFill>
            <a:miter lim="800000"/>
          </a:ln>
        </p:spPr>
      </p:pic>
      <p:sp>
        <p:nvSpPr>
          <p:cNvPr id="10" name="Content Placeholder 9">
            <a:extLst>
              <a:ext uri="{FF2B5EF4-FFF2-40B4-BE49-F238E27FC236}">
                <a16:creationId xmlns:a16="http://schemas.microsoft.com/office/drawing/2014/main" id="{E3DBD089-08FE-651B-03F7-0A55C812E35F}"/>
              </a:ext>
            </a:extLst>
          </p:cNvPr>
          <p:cNvSpPr>
            <a:spLocks noGrp="1"/>
          </p:cNvSpPr>
          <p:nvPr>
            <p:ph idx="1"/>
          </p:nvPr>
        </p:nvSpPr>
        <p:spPr>
          <a:xfrm>
            <a:off x="4639732" y="2556932"/>
            <a:ext cx="6256863" cy="3318936"/>
          </a:xfrm>
        </p:spPr>
        <p:txBody>
          <a:bodyPr>
            <a:noAutofit/>
          </a:bodyPr>
          <a:lstStyle/>
          <a:p>
            <a:pPr>
              <a:lnSpc>
                <a:spcPct val="90000"/>
              </a:lnSpc>
            </a:pPr>
            <a:r>
              <a:rPr lang="en-US" sz="2000" dirty="0">
                <a:solidFill>
                  <a:srgbClr val="262626"/>
                </a:solidFill>
              </a:rPr>
              <a:t>What is the language of commitment?</a:t>
            </a:r>
          </a:p>
          <a:p>
            <a:pPr lvl="1">
              <a:lnSpc>
                <a:spcPct val="90000"/>
              </a:lnSpc>
            </a:pPr>
            <a:r>
              <a:rPr lang="en-US" b="1" dirty="0">
                <a:solidFill>
                  <a:srgbClr val="262626"/>
                </a:solidFill>
              </a:rPr>
              <a:t>I will... by...</a:t>
            </a:r>
            <a:r>
              <a:rPr lang="en-US" dirty="0">
                <a:solidFill>
                  <a:srgbClr val="262626"/>
                </a:solidFill>
              </a:rPr>
              <a:t> (example: I will finish this by Tuesday.)</a:t>
            </a:r>
          </a:p>
          <a:p>
            <a:pPr marL="457200" lvl="1" indent="0">
              <a:lnSpc>
                <a:spcPct val="90000"/>
              </a:lnSpc>
              <a:buNone/>
            </a:pPr>
            <a:endParaRPr lang="en-US" dirty="0">
              <a:solidFill>
                <a:srgbClr val="262626"/>
              </a:solidFill>
            </a:endParaRPr>
          </a:p>
          <a:p>
            <a:pPr>
              <a:lnSpc>
                <a:spcPct val="90000"/>
              </a:lnSpc>
            </a:pPr>
            <a:r>
              <a:rPr lang="en-US" sz="2000" dirty="0">
                <a:solidFill>
                  <a:srgbClr val="262626"/>
                </a:solidFill>
              </a:rPr>
              <a:t>What is the “professional” way to manage commitment failures?</a:t>
            </a:r>
          </a:p>
          <a:p>
            <a:pPr lvl="1">
              <a:lnSpc>
                <a:spcPct val="90000"/>
              </a:lnSpc>
            </a:pPr>
            <a:r>
              <a:rPr lang="en-US" dirty="0">
                <a:solidFill>
                  <a:srgbClr val="262626"/>
                </a:solidFill>
              </a:rPr>
              <a:t>Own your mistakes and be clear about what went wrong</a:t>
            </a:r>
          </a:p>
          <a:p>
            <a:pPr lvl="1">
              <a:lnSpc>
                <a:spcPct val="90000"/>
              </a:lnSpc>
            </a:pPr>
            <a:r>
              <a:rPr lang="en-US" dirty="0">
                <a:solidFill>
                  <a:srgbClr val="262626"/>
                </a:solidFill>
              </a:rPr>
              <a:t>Suggest an alternate implementation while leaving room for your manager to give guidance.</a:t>
            </a:r>
          </a:p>
        </p:txBody>
      </p:sp>
      <p:sp>
        <p:nvSpPr>
          <p:cNvPr id="4" name="Slide Number Placeholder 3">
            <a:extLst>
              <a:ext uri="{FF2B5EF4-FFF2-40B4-BE49-F238E27FC236}">
                <a16:creationId xmlns:a16="http://schemas.microsoft.com/office/drawing/2014/main" id="{2AECFA80-D191-7284-5DF7-73478043EB4D}"/>
              </a:ext>
            </a:extLst>
          </p:cNvPr>
          <p:cNvSpPr>
            <a:spLocks noGrp="1"/>
          </p:cNvSpPr>
          <p:nvPr>
            <p:ph type="sldNum" sz="quarter" idx="12"/>
          </p:nvPr>
        </p:nvSpPr>
        <p:spPr>
          <a:xfrm>
            <a:off x="10353901" y="5969000"/>
            <a:ext cx="542697" cy="279400"/>
          </a:xfrm>
        </p:spPr>
        <p:txBody>
          <a:bodyPr>
            <a:normAutofit/>
          </a:bodyPr>
          <a:lstStyle/>
          <a:p>
            <a:pPr>
              <a:spcAft>
                <a:spcPts val="600"/>
              </a:spcAft>
            </a:pPr>
            <a:fld id="{E668C778-7C06-473C-AEEC-EEA638544F6E}" type="slidenum">
              <a:rPr lang="en-US">
                <a:solidFill>
                  <a:srgbClr val="000000"/>
                </a:solidFill>
              </a:rPr>
              <a:pPr>
                <a:spcAft>
                  <a:spcPts val="600"/>
                </a:spcAft>
              </a:pPr>
              <a:t>14</a:t>
            </a:fld>
            <a:endParaRPr lang="en-US">
              <a:solidFill>
                <a:srgbClr val="000000"/>
              </a:solidFill>
            </a:endParaRPr>
          </a:p>
        </p:txBody>
      </p:sp>
    </p:spTree>
    <p:extLst>
      <p:ext uri="{BB962C8B-B14F-4D97-AF65-F5344CB8AC3E}">
        <p14:creationId xmlns:p14="http://schemas.microsoft.com/office/powerpoint/2010/main" val="19139661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1C7711F-3983-4AB1-AFDE-96F7C06514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a:extLst>
              <a:ext uri="{FF2B5EF4-FFF2-40B4-BE49-F238E27FC236}">
                <a16:creationId xmlns:a16="http://schemas.microsoft.com/office/drawing/2014/main" id="{89BC9D38-9241-4F71-9B45-73827299E4C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29962" cy="6856214"/>
            <a:chOff x="-15736" y="0"/>
            <a:chExt cx="12229962" cy="6856214"/>
          </a:xfrm>
        </p:grpSpPr>
        <p:pic>
          <p:nvPicPr>
            <p:cNvPr id="14" name="Picture 13">
              <a:extLst>
                <a:ext uri="{FF2B5EF4-FFF2-40B4-BE49-F238E27FC236}">
                  <a16:creationId xmlns:a16="http://schemas.microsoft.com/office/drawing/2014/main" id="{0D302979-39A3-4421-821D-94D6E00BCE8F}"/>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Rectangle 14">
              <a:extLst>
                <a:ext uri="{FF2B5EF4-FFF2-40B4-BE49-F238E27FC236}">
                  <a16:creationId xmlns:a16="http://schemas.microsoft.com/office/drawing/2014/main" id="{68E001BA-C181-4F47-9ABC-DF4C85AB4F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16" name="Picture 15">
              <a:extLst>
                <a:ext uri="{FF2B5EF4-FFF2-40B4-BE49-F238E27FC236}">
                  <a16:creationId xmlns:a16="http://schemas.microsoft.com/office/drawing/2014/main" id="{7EF07F1E-BD52-4B06-A38E-BF29F8E28577}"/>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7" name="Picture 16">
              <a:extLst>
                <a:ext uri="{FF2B5EF4-FFF2-40B4-BE49-F238E27FC236}">
                  <a16:creationId xmlns:a16="http://schemas.microsoft.com/office/drawing/2014/main" id="{A68BE646-889B-49C2-95AF-90BAE5D29A92}"/>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1">
            <a:extLst>
              <a:ext uri="{FF2B5EF4-FFF2-40B4-BE49-F238E27FC236}">
                <a16:creationId xmlns:a16="http://schemas.microsoft.com/office/drawing/2014/main" id="{8803548C-F122-438A-A7F8-58B4A31A7180}"/>
              </a:ext>
            </a:extLst>
          </p:cNvPr>
          <p:cNvSpPr>
            <a:spLocks noGrp="1"/>
          </p:cNvSpPr>
          <p:nvPr>
            <p:ph type="title"/>
          </p:nvPr>
        </p:nvSpPr>
        <p:spPr>
          <a:xfrm>
            <a:off x="4626508" y="982132"/>
            <a:ext cx="6270090" cy="1303867"/>
          </a:xfrm>
        </p:spPr>
        <p:txBody>
          <a:bodyPr>
            <a:normAutofit/>
          </a:bodyPr>
          <a:lstStyle/>
          <a:p>
            <a:pPr>
              <a:lnSpc>
                <a:spcPct val="90000"/>
              </a:lnSpc>
            </a:pPr>
            <a:r>
              <a:rPr lang="en-US" sz="4100" dirty="0"/>
              <a:t>Commitment at Work – </a:t>
            </a:r>
            <a:br>
              <a:rPr lang="en-US" sz="4100" dirty="0"/>
            </a:br>
            <a:r>
              <a:rPr lang="en-US" sz="4100" dirty="0"/>
              <a:t>Personal Story</a:t>
            </a:r>
          </a:p>
        </p:txBody>
      </p:sp>
      <p:sp>
        <p:nvSpPr>
          <p:cNvPr id="10" name="Rectangle 9">
            <a:extLst>
              <a:ext uri="{FF2B5EF4-FFF2-40B4-BE49-F238E27FC236}">
                <a16:creationId xmlns:a16="http://schemas.microsoft.com/office/drawing/2014/main" id="{B3085476-B49E-49ED-87D2-1165E69D26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2644" y="1092200"/>
            <a:ext cx="3059206" cy="4515104"/>
          </a:xfrm>
          <a:prstGeom prst="rect">
            <a:avLst/>
          </a:prstGeom>
          <a:solidFill>
            <a:schemeClr val="bg1"/>
          </a:solidFill>
          <a:ln w="57150" cmpd="thickThin">
            <a:solidFill>
              <a:schemeClr val="tx1">
                <a:lumMod val="50000"/>
                <a:lumOff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Large truck on a highway">
            <a:extLst>
              <a:ext uri="{FF2B5EF4-FFF2-40B4-BE49-F238E27FC236}">
                <a16:creationId xmlns:a16="http://schemas.microsoft.com/office/drawing/2014/main" id="{6DB5E195-5CDA-497C-46D0-85DB2552F406}"/>
              </a:ext>
            </a:extLst>
          </p:cNvPr>
          <p:cNvPicPr>
            <a:picLocks noChangeAspect="1"/>
          </p:cNvPicPr>
          <p:nvPr/>
        </p:nvPicPr>
        <p:blipFill rotWithShape="1">
          <a:blip r:embed="rId5">
            <a:extLst>
              <a:ext uri="{28A0092B-C50C-407E-A947-70E740481C1C}">
                <a14:useLocalDpi xmlns:a14="http://schemas.microsoft.com/office/drawing/2010/main" val="0"/>
              </a:ext>
            </a:extLst>
          </a:blip>
          <a:srcRect l="36144" r="21914" b="2"/>
          <a:stretch/>
        </p:blipFill>
        <p:spPr>
          <a:xfrm>
            <a:off x="1412683" y="1410208"/>
            <a:ext cx="2433793" cy="3858780"/>
          </a:xfrm>
          <a:prstGeom prst="rect">
            <a:avLst/>
          </a:prstGeom>
        </p:spPr>
      </p:pic>
      <p:cxnSp>
        <p:nvCxnSpPr>
          <p:cNvPr id="12" name="Straight Connector 11">
            <a:extLst>
              <a:ext uri="{FF2B5EF4-FFF2-40B4-BE49-F238E27FC236}">
                <a16:creationId xmlns:a16="http://schemas.microsoft.com/office/drawing/2014/main" id="{59BA5C68-DFCC-4101-8403-F96781CDDD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26508" y="2400639"/>
            <a:ext cx="6270089" cy="0"/>
          </a:xfrm>
          <a:prstGeom prst="line">
            <a:avLst/>
          </a:prstGeom>
        </p:spPr>
        <p:style>
          <a:lnRef idx="2">
            <a:schemeClr val="accent1"/>
          </a:lnRef>
          <a:fillRef idx="0">
            <a:schemeClr val="accent1"/>
          </a:fillRef>
          <a:effectRef idx="1">
            <a:schemeClr val="accent1"/>
          </a:effectRef>
          <a:fontRef idx="minor">
            <a:schemeClr val="tx1"/>
          </a:fontRef>
        </p:style>
      </p:cxnSp>
      <p:sp>
        <p:nvSpPr>
          <p:cNvPr id="3" name="Content Placeholder 2">
            <a:extLst>
              <a:ext uri="{FF2B5EF4-FFF2-40B4-BE49-F238E27FC236}">
                <a16:creationId xmlns:a16="http://schemas.microsoft.com/office/drawing/2014/main" id="{E1D83159-3CCA-E4C8-18DC-9D2DBA4C6D02}"/>
              </a:ext>
            </a:extLst>
          </p:cNvPr>
          <p:cNvSpPr>
            <a:spLocks noGrp="1"/>
          </p:cNvSpPr>
          <p:nvPr>
            <p:ph idx="1"/>
          </p:nvPr>
        </p:nvSpPr>
        <p:spPr>
          <a:xfrm>
            <a:off x="4636482" y="2556932"/>
            <a:ext cx="6260114" cy="3318936"/>
          </a:xfrm>
        </p:spPr>
        <p:txBody>
          <a:bodyPr numCol="1">
            <a:noAutofit/>
          </a:bodyPr>
          <a:lstStyle/>
          <a:p>
            <a:pPr>
              <a:lnSpc>
                <a:spcPct val="90000"/>
              </a:lnSpc>
            </a:pPr>
            <a:r>
              <a:rPr lang="en-US" sz="1600" dirty="0"/>
              <a:t>New Canadian Logistics Solution proposed in March 2021</a:t>
            </a:r>
          </a:p>
          <a:p>
            <a:pPr lvl="1">
              <a:lnSpc>
                <a:spcPct val="90000"/>
              </a:lnSpc>
            </a:pPr>
            <a:r>
              <a:rPr lang="en-US" sz="1600" dirty="0"/>
              <a:t>Executives wanted it completed by June </a:t>
            </a:r>
          </a:p>
          <a:p>
            <a:pPr lvl="2">
              <a:lnSpc>
                <a:spcPct val="90000"/>
              </a:lnSpc>
            </a:pPr>
            <a:r>
              <a:rPr lang="en-US" sz="1600" dirty="0"/>
              <a:t>Lots of pressure to make money in Canada.</a:t>
            </a:r>
          </a:p>
          <a:p>
            <a:pPr lvl="1">
              <a:lnSpc>
                <a:spcPct val="90000"/>
              </a:lnSpc>
            </a:pPr>
            <a:r>
              <a:rPr lang="en-US" sz="1600" dirty="0"/>
              <a:t>Everyone on the project knew June was an unrealistic timeframe</a:t>
            </a:r>
          </a:p>
          <a:p>
            <a:pPr lvl="2">
              <a:lnSpc>
                <a:spcPct val="90000"/>
              </a:lnSpc>
            </a:pPr>
            <a:r>
              <a:rPr lang="en-US" sz="1600" dirty="0"/>
              <a:t>We said “we’ll try”</a:t>
            </a:r>
          </a:p>
          <a:p>
            <a:pPr lvl="1">
              <a:lnSpc>
                <a:spcPct val="90000"/>
              </a:lnSpc>
            </a:pPr>
            <a:r>
              <a:rPr lang="en-US" sz="1600" dirty="0"/>
              <a:t>Actual delivery was October</a:t>
            </a:r>
          </a:p>
          <a:p>
            <a:pPr>
              <a:lnSpc>
                <a:spcPct val="90000"/>
              </a:lnSpc>
            </a:pPr>
            <a:r>
              <a:rPr lang="en-US" sz="1600" dirty="0"/>
              <a:t>Fallout</a:t>
            </a:r>
          </a:p>
          <a:p>
            <a:pPr lvl="1">
              <a:lnSpc>
                <a:spcPct val="90000"/>
              </a:lnSpc>
            </a:pPr>
            <a:r>
              <a:rPr lang="en-US" sz="1600" dirty="0"/>
              <a:t>Executives lost trust in the development team </a:t>
            </a:r>
          </a:p>
          <a:p>
            <a:pPr lvl="2">
              <a:lnSpc>
                <a:spcPct val="90000"/>
              </a:lnSpc>
            </a:pPr>
            <a:r>
              <a:rPr lang="en-US" sz="1600" dirty="0"/>
              <a:t>They claimed we made a “commitment” to deliver in June.</a:t>
            </a:r>
          </a:p>
          <a:p>
            <a:pPr lvl="1">
              <a:lnSpc>
                <a:spcPct val="90000"/>
              </a:lnSpc>
            </a:pPr>
            <a:r>
              <a:rPr lang="en-US" sz="1600" dirty="0"/>
              <a:t>Development team was frustrated for being blamed.</a:t>
            </a:r>
          </a:p>
          <a:p>
            <a:pPr lvl="2">
              <a:lnSpc>
                <a:spcPct val="90000"/>
              </a:lnSpc>
            </a:pPr>
            <a:r>
              <a:rPr lang="en-US" sz="1600" dirty="0"/>
              <a:t>They claimed no “commitment” was ever made.</a:t>
            </a:r>
          </a:p>
        </p:txBody>
      </p:sp>
      <p:sp>
        <p:nvSpPr>
          <p:cNvPr id="4" name="Slide Number Placeholder 3">
            <a:extLst>
              <a:ext uri="{FF2B5EF4-FFF2-40B4-BE49-F238E27FC236}">
                <a16:creationId xmlns:a16="http://schemas.microsoft.com/office/drawing/2014/main" id="{4BDD922D-CB59-8BAA-7324-E51D3584F574}"/>
              </a:ext>
            </a:extLst>
          </p:cNvPr>
          <p:cNvSpPr>
            <a:spLocks noGrp="1"/>
          </p:cNvSpPr>
          <p:nvPr>
            <p:ph type="sldNum" sz="quarter" idx="12"/>
          </p:nvPr>
        </p:nvSpPr>
        <p:spPr>
          <a:xfrm>
            <a:off x="10353901" y="5969000"/>
            <a:ext cx="542697" cy="279400"/>
          </a:xfrm>
        </p:spPr>
        <p:txBody>
          <a:bodyPr>
            <a:normAutofit/>
          </a:bodyPr>
          <a:lstStyle/>
          <a:p>
            <a:pPr>
              <a:spcAft>
                <a:spcPts val="600"/>
              </a:spcAft>
            </a:pPr>
            <a:fld id="{E668C778-7C06-473C-AEEC-EEA638544F6E}" type="slidenum">
              <a:rPr lang="en-US" smtClean="0"/>
              <a:pPr>
                <a:spcAft>
                  <a:spcPts val="600"/>
                </a:spcAft>
              </a:pPr>
              <a:t>15</a:t>
            </a:fld>
            <a:endParaRPr lang="en-US"/>
          </a:p>
        </p:txBody>
      </p:sp>
    </p:spTree>
    <p:extLst>
      <p:ext uri="{BB962C8B-B14F-4D97-AF65-F5344CB8AC3E}">
        <p14:creationId xmlns:p14="http://schemas.microsoft.com/office/powerpoint/2010/main" val="19195031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465911-443C-7CF5-5D42-FC3753345915}"/>
              </a:ext>
            </a:extLst>
          </p:cNvPr>
          <p:cNvSpPr>
            <a:spLocks noGrp="1"/>
          </p:cNvSpPr>
          <p:nvPr>
            <p:ph type="title"/>
          </p:nvPr>
        </p:nvSpPr>
        <p:spPr>
          <a:xfrm>
            <a:off x="1295402" y="982132"/>
            <a:ext cx="9601196" cy="1303867"/>
          </a:xfrm>
        </p:spPr>
        <p:txBody>
          <a:bodyPr>
            <a:normAutofit/>
          </a:bodyPr>
          <a:lstStyle/>
          <a:p>
            <a:r>
              <a:rPr lang="en-US" dirty="0">
                <a:solidFill>
                  <a:srgbClr val="262626"/>
                </a:solidFill>
              </a:rPr>
              <a:t>Group Discussion</a:t>
            </a:r>
          </a:p>
        </p:txBody>
      </p:sp>
      <p:sp>
        <p:nvSpPr>
          <p:cNvPr id="3" name="Content Placeholder 2">
            <a:extLst>
              <a:ext uri="{FF2B5EF4-FFF2-40B4-BE49-F238E27FC236}">
                <a16:creationId xmlns:a16="http://schemas.microsoft.com/office/drawing/2014/main" id="{9821D832-7A1E-6634-6272-240D029D9341}"/>
              </a:ext>
            </a:extLst>
          </p:cNvPr>
          <p:cNvSpPr>
            <a:spLocks noGrp="1"/>
          </p:cNvSpPr>
          <p:nvPr>
            <p:ph idx="1"/>
          </p:nvPr>
        </p:nvSpPr>
        <p:spPr>
          <a:xfrm>
            <a:off x="1295402" y="2556932"/>
            <a:ext cx="6256866" cy="3318936"/>
          </a:xfrm>
        </p:spPr>
        <p:txBody>
          <a:bodyPr>
            <a:normAutofit/>
          </a:bodyPr>
          <a:lstStyle/>
          <a:p>
            <a:r>
              <a:rPr lang="en-US" dirty="0">
                <a:solidFill>
                  <a:srgbClr val="262626"/>
                </a:solidFill>
              </a:rPr>
              <a:t>Share a story about a time when you said, “I’ll try” when you should have said “No.”</a:t>
            </a:r>
          </a:p>
        </p:txBody>
      </p:sp>
      <p:pic>
        <p:nvPicPr>
          <p:cNvPr id="7" name="Graphic 6" descr="Right Double Quote">
            <a:extLst>
              <a:ext uri="{FF2B5EF4-FFF2-40B4-BE49-F238E27FC236}">
                <a16:creationId xmlns:a16="http://schemas.microsoft.com/office/drawing/2014/main" id="{2EC33433-F5C5-88D8-F41B-19AB7C03161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085026" y="2757636"/>
            <a:ext cx="2739728" cy="2739728"/>
          </a:xfrm>
          <a:prstGeom prst="rect">
            <a:avLst/>
          </a:prstGeom>
          <a:ln w="57150" cmpd="thickThin">
            <a:solidFill>
              <a:srgbClr val="7F7F7F"/>
            </a:solidFill>
            <a:miter lim="800000"/>
          </a:ln>
        </p:spPr>
      </p:pic>
    </p:spTree>
    <p:extLst>
      <p:ext uri="{BB962C8B-B14F-4D97-AF65-F5344CB8AC3E}">
        <p14:creationId xmlns:p14="http://schemas.microsoft.com/office/powerpoint/2010/main" val="23869222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935BFB-782A-EB72-6665-A897C6FD65F4}"/>
              </a:ext>
            </a:extLst>
          </p:cNvPr>
          <p:cNvSpPr>
            <a:spLocks noGrp="1"/>
          </p:cNvSpPr>
          <p:nvPr>
            <p:ph type="ctrTitle"/>
          </p:nvPr>
        </p:nvSpPr>
        <p:spPr/>
        <p:txBody>
          <a:bodyPr/>
          <a:lstStyle/>
          <a:p>
            <a:r>
              <a:rPr lang="en-US" dirty="0"/>
              <a:t>Conflict Management</a:t>
            </a:r>
          </a:p>
        </p:txBody>
      </p:sp>
      <p:sp>
        <p:nvSpPr>
          <p:cNvPr id="4" name="Slide Number Placeholder 3">
            <a:extLst>
              <a:ext uri="{FF2B5EF4-FFF2-40B4-BE49-F238E27FC236}">
                <a16:creationId xmlns:a16="http://schemas.microsoft.com/office/drawing/2014/main" id="{46A32F93-C814-603B-BB1A-856616CC662D}"/>
              </a:ext>
            </a:extLst>
          </p:cNvPr>
          <p:cNvSpPr>
            <a:spLocks noGrp="1"/>
          </p:cNvSpPr>
          <p:nvPr>
            <p:ph type="sldNum" sz="quarter" idx="12"/>
          </p:nvPr>
        </p:nvSpPr>
        <p:spPr/>
        <p:txBody>
          <a:bodyPr>
            <a:normAutofit/>
          </a:bodyPr>
          <a:lstStyle/>
          <a:p>
            <a:fld id="{E668C778-7C06-473C-AEEC-EEA638544F6E}" type="slidenum">
              <a:rPr lang="en-US" smtClean="0"/>
              <a:t>17</a:t>
            </a:fld>
            <a:endParaRPr lang="en-US"/>
          </a:p>
        </p:txBody>
      </p:sp>
    </p:spTree>
    <p:extLst>
      <p:ext uri="{BB962C8B-B14F-4D97-AF65-F5344CB8AC3E}">
        <p14:creationId xmlns:p14="http://schemas.microsoft.com/office/powerpoint/2010/main" val="230399957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C57985-0F31-6135-56A0-63C86749E9E5}"/>
              </a:ext>
            </a:extLst>
          </p:cNvPr>
          <p:cNvSpPr>
            <a:spLocks noGrp="1"/>
          </p:cNvSpPr>
          <p:nvPr>
            <p:ph type="title"/>
          </p:nvPr>
        </p:nvSpPr>
        <p:spPr>
          <a:xfrm>
            <a:off x="6094412" y="982132"/>
            <a:ext cx="4802185" cy="1303867"/>
          </a:xfrm>
        </p:spPr>
        <p:txBody>
          <a:bodyPr>
            <a:normAutofit/>
          </a:bodyPr>
          <a:lstStyle/>
          <a:p>
            <a:r>
              <a:rPr lang="en-US"/>
              <a:t>What is Conflict?</a:t>
            </a:r>
          </a:p>
        </p:txBody>
      </p:sp>
      <p:pic>
        <p:nvPicPr>
          <p:cNvPr id="6" name="Picture 5" descr="Deer fighting">
            <a:extLst>
              <a:ext uri="{FF2B5EF4-FFF2-40B4-BE49-F238E27FC236}">
                <a16:creationId xmlns:a16="http://schemas.microsoft.com/office/drawing/2014/main" id="{32CA871B-44AC-9445-794C-48317E91676D}"/>
              </a:ext>
            </a:extLst>
          </p:cNvPr>
          <p:cNvPicPr>
            <a:picLocks noChangeAspect="1"/>
          </p:cNvPicPr>
          <p:nvPr/>
        </p:nvPicPr>
        <p:blipFill rotWithShape="1">
          <a:blip r:embed="rId2">
            <a:extLst>
              <a:ext uri="{28A0092B-C50C-407E-A947-70E740481C1C}">
                <a14:useLocalDpi xmlns:a14="http://schemas.microsoft.com/office/drawing/2010/main" val="0"/>
              </a:ext>
            </a:extLst>
          </a:blip>
          <a:srcRect l="16489" r="11676" b="-2"/>
          <a:stretch/>
        </p:blipFill>
        <p:spPr>
          <a:xfrm>
            <a:off x="1412683" y="1410208"/>
            <a:ext cx="3876801" cy="3858780"/>
          </a:xfrm>
          <a:prstGeom prst="rect">
            <a:avLst/>
          </a:prstGeom>
        </p:spPr>
      </p:pic>
      <p:sp>
        <p:nvSpPr>
          <p:cNvPr id="3" name="Content Placeholder 2">
            <a:extLst>
              <a:ext uri="{FF2B5EF4-FFF2-40B4-BE49-F238E27FC236}">
                <a16:creationId xmlns:a16="http://schemas.microsoft.com/office/drawing/2014/main" id="{5AB69542-9413-C81F-562D-83C573695492}"/>
              </a:ext>
            </a:extLst>
          </p:cNvPr>
          <p:cNvSpPr>
            <a:spLocks noGrp="1"/>
          </p:cNvSpPr>
          <p:nvPr>
            <p:ph idx="1"/>
          </p:nvPr>
        </p:nvSpPr>
        <p:spPr>
          <a:xfrm>
            <a:off x="6094412" y="2556932"/>
            <a:ext cx="4802184" cy="3318936"/>
          </a:xfrm>
        </p:spPr>
        <p:txBody>
          <a:bodyPr>
            <a:normAutofit/>
          </a:bodyPr>
          <a:lstStyle/>
          <a:p>
            <a:r>
              <a:rPr lang="en-US" dirty="0"/>
              <a:t>What are some causes of conflict?</a:t>
            </a:r>
          </a:p>
          <a:p>
            <a:r>
              <a:rPr lang="en-US" dirty="0"/>
              <a:t>What is the difference between conflict at work and conflict at home?</a:t>
            </a:r>
          </a:p>
          <a:p>
            <a:r>
              <a:rPr lang="en-US" dirty="0"/>
              <a:t>How does conflict make you </a:t>
            </a:r>
            <a:r>
              <a:rPr lang="en-US"/>
              <a:t>feel?</a:t>
            </a:r>
            <a:endParaRPr lang="en-US" dirty="0"/>
          </a:p>
        </p:txBody>
      </p:sp>
      <p:sp>
        <p:nvSpPr>
          <p:cNvPr id="4" name="Slide Number Placeholder 3">
            <a:extLst>
              <a:ext uri="{FF2B5EF4-FFF2-40B4-BE49-F238E27FC236}">
                <a16:creationId xmlns:a16="http://schemas.microsoft.com/office/drawing/2014/main" id="{7F42D00E-1AF3-FD8F-40AC-4DE48B5DAF17}"/>
              </a:ext>
            </a:extLst>
          </p:cNvPr>
          <p:cNvSpPr>
            <a:spLocks noGrp="1"/>
          </p:cNvSpPr>
          <p:nvPr>
            <p:ph type="sldNum" sz="quarter" idx="12"/>
          </p:nvPr>
        </p:nvSpPr>
        <p:spPr>
          <a:xfrm>
            <a:off x="10353901" y="5969000"/>
            <a:ext cx="542697" cy="279400"/>
          </a:xfrm>
        </p:spPr>
        <p:txBody>
          <a:bodyPr>
            <a:normAutofit/>
          </a:bodyPr>
          <a:lstStyle/>
          <a:p>
            <a:pPr>
              <a:spcAft>
                <a:spcPts val="600"/>
              </a:spcAft>
            </a:pPr>
            <a:fld id="{E668C778-7C06-473C-AEEC-EEA638544F6E}" type="slidenum">
              <a:rPr lang="en-US"/>
              <a:pPr>
                <a:spcAft>
                  <a:spcPts val="600"/>
                </a:spcAft>
              </a:pPr>
              <a:t>18</a:t>
            </a:fld>
            <a:endParaRPr lang="en-US"/>
          </a:p>
        </p:txBody>
      </p:sp>
    </p:spTree>
    <p:extLst>
      <p:ext uri="{BB962C8B-B14F-4D97-AF65-F5344CB8AC3E}">
        <p14:creationId xmlns:p14="http://schemas.microsoft.com/office/powerpoint/2010/main" val="19097428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31" name="Group 1030">
            <a:extLst>
              <a:ext uri="{FF2B5EF4-FFF2-40B4-BE49-F238E27FC236}">
                <a16:creationId xmlns:a16="http://schemas.microsoft.com/office/drawing/2014/main" id="{749C117F-F390-437B-ADB0-57E87EFF34F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6934" y="0"/>
            <a:ext cx="12231160" cy="6856214"/>
            <a:chOff x="-16934" y="0"/>
            <a:chExt cx="12231160" cy="6856214"/>
          </a:xfrm>
        </p:grpSpPr>
        <p:pic>
          <p:nvPicPr>
            <p:cNvPr id="1032" name="Picture 1031">
              <a:extLst>
                <a:ext uri="{FF2B5EF4-FFF2-40B4-BE49-F238E27FC236}">
                  <a16:creationId xmlns:a16="http://schemas.microsoft.com/office/drawing/2014/main" id="{A7EF42F8-2417-49A6-95CE-DE9503B0AA66}"/>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033" name="Rectangle 1032">
              <a:extLst>
                <a:ext uri="{FF2B5EF4-FFF2-40B4-BE49-F238E27FC236}">
                  <a16:creationId xmlns:a16="http://schemas.microsoft.com/office/drawing/2014/main" id="{AC6F623B-2003-4AED-B02F-541A150EC1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1034" name="Picture 1033">
              <a:extLst>
                <a:ext uri="{FF2B5EF4-FFF2-40B4-BE49-F238E27FC236}">
                  <a16:creationId xmlns:a16="http://schemas.microsoft.com/office/drawing/2014/main" id="{CD11837A-4F3D-419F-ACE2-E80B1EA2846F}"/>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1035" name="Picture 1034">
              <a:extLst>
                <a:ext uri="{FF2B5EF4-FFF2-40B4-BE49-F238E27FC236}">
                  <a16:creationId xmlns:a16="http://schemas.microsoft.com/office/drawing/2014/main" id="{B9411D1A-7E2C-4A36-BE32-BF7A8E130723}"/>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cxnSp>
        <p:nvCxnSpPr>
          <p:cNvPr id="1037" name="Straight Connector 1036">
            <a:extLst>
              <a:ext uri="{FF2B5EF4-FFF2-40B4-BE49-F238E27FC236}">
                <a16:creationId xmlns:a16="http://schemas.microsoft.com/office/drawing/2014/main" id="{20742BC3-654B-4E41-9A6A-73A42E47763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
        <p:nvSpPr>
          <p:cNvPr id="1039" name="Rectangle 1038">
            <a:extLst>
              <a:ext uri="{FF2B5EF4-FFF2-40B4-BE49-F238E27FC236}">
                <a16:creationId xmlns:a16="http://schemas.microsoft.com/office/drawing/2014/main" id="{1CD07172-CD61-45EB-BEE3-F644503E5C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88952" cy="6858000"/>
          </a:xfrm>
          <a:prstGeom prst="rect">
            <a:avLst/>
          </a:prstGeom>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p>
        </p:txBody>
      </p:sp>
      <p:sp>
        <p:nvSpPr>
          <p:cNvPr id="1041" name="Rectangle 1040">
            <a:extLst>
              <a:ext uri="{FF2B5EF4-FFF2-40B4-BE49-F238E27FC236}">
                <a16:creationId xmlns:a16="http://schemas.microsoft.com/office/drawing/2014/main" id="{1EADA5DB-ED12-413A-AAB5-6A8D1152E6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6138" y="496090"/>
            <a:ext cx="3823215" cy="5883295"/>
          </a:xfrm>
          <a:prstGeom prst="rect">
            <a:avLst/>
          </a:prstGeom>
          <a:blipFill dpi="0" rotWithShape="1">
            <a:blip r:embed="rId4"/>
            <a:srcRect/>
            <a:tile tx="0" ty="0" sx="100000" sy="100000" flip="none" algn="tl"/>
          </a:blipFill>
          <a:ln>
            <a:noFill/>
          </a:ln>
          <a:effectLst>
            <a:outerShdw blurRad="114300" dist="127000" dir="5400000" sx="99000" sy="99000" algn="t" rotWithShape="0">
              <a:prstClr val="black">
                <a:alpha val="40000"/>
              </a:prstClr>
            </a:outerShdw>
          </a:effectLst>
          <a:scene3d>
            <a:camera prst="orthographicFront"/>
            <a:lightRig rig="twoPt" dir="t"/>
          </a:scene3d>
          <a:sp3d contourW="6350">
            <a:bevelT w="12700" h="0" prst="coolSlant"/>
            <a:contourClr>
              <a:schemeClr val="bg2"/>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3" name="Rectangle 1042">
            <a:extLst>
              <a:ext uri="{FF2B5EF4-FFF2-40B4-BE49-F238E27FC236}">
                <a16:creationId xmlns:a16="http://schemas.microsoft.com/office/drawing/2014/main" id="{8BA45E5C-ACB9-49E8-B4DB-5255C23766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8012" y="609602"/>
            <a:ext cx="3552006"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6B8BA06A-CF93-550B-8718-522E38883788}"/>
              </a:ext>
            </a:extLst>
          </p:cNvPr>
          <p:cNvSpPr>
            <a:spLocks noGrp="1"/>
          </p:cNvSpPr>
          <p:nvPr>
            <p:ph type="title"/>
          </p:nvPr>
        </p:nvSpPr>
        <p:spPr>
          <a:xfrm>
            <a:off x="816533" y="722827"/>
            <a:ext cx="3073940" cy="3436688"/>
          </a:xfrm>
        </p:spPr>
        <p:txBody>
          <a:bodyPr vert="horz" lIns="91440" tIns="45720" rIns="91440" bIns="45720" rtlCol="0" anchor="b">
            <a:normAutofit/>
          </a:bodyPr>
          <a:lstStyle/>
          <a:p>
            <a:r>
              <a:rPr lang="en-US" dirty="0">
                <a:solidFill>
                  <a:srgbClr val="262626"/>
                </a:solidFill>
              </a:rPr>
              <a:t>Conflict Resolution Styles</a:t>
            </a:r>
          </a:p>
        </p:txBody>
      </p:sp>
      <p:sp useBgFill="1">
        <p:nvSpPr>
          <p:cNvPr id="1045" name="Rectangle 1044">
            <a:extLst>
              <a:ext uri="{FF2B5EF4-FFF2-40B4-BE49-F238E27FC236}">
                <a16:creationId xmlns:a16="http://schemas.microsoft.com/office/drawing/2014/main" id="{857E618C-1D7B-4A51-90C1-6106CD8A1A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95491" y="0"/>
            <a:ext cx="7396509"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a:extLst>
              <a:ext uri="{FF2B5EF4-FFF2-40B4-BE49-F238E27FC236}">
                <a16:creationId xmlns:a16="http://schemas.microsoft.com/office/drawing/2014/main" id="{74E41504-3D81-DA68-85CD-96768AB536AC}"/>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5435910" y="1383500"/>
            <a:ext cx="6098041" cy="4039952"/>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004617E4-8CC9-3E15-E87B-852A18270B83}"/>
              </a:ext>
            </a:extLst>
          </p:cNvPr>
          <p:cNvSpPr txBox="1"/>
          <p:nvPr/>
        </p:nvSpPr>
        <p:spPr>
          <a:xfrm>
            <a:off x="4909911" y="5770501"/>
            <a:ext cx="7167668" cy="369332"/>
          </a:xfrm>
          <a:prstGeom prst="rect">
            <a:avLst/>
          </a:prstGeom>
          <a:noFill/>
        </p:spPr>
        <p:txBody>
          <a:bodyPr wrap="none" rtlCol="0">
            <a:spAutoFit/>
          </a:bodyPr>
          <a:lstStyle/>
          <a:p>
            <a:r>
              <a:rPr lang="en-US" dirty="0"/>
              <a:t>Source: https://sunstone.org/passive-aggression-among-the-latter-day-saints/</a:t>
            </a:r>
          </a:p>
        </p:txBody>
      </p:sp>
    </p:spTree>
    <p:extLst>
      <p:ext uri="{BB962C8B-B14F-4D97-AF65-F5344CB8AC3E}">
        <p14:creationId xmlns:p14="http://schemas.microsoft.com/office/powerpoint/2010/main" val="16639546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16D355-903E-B53F-6A3B-529AD647E42D}"/>
              </a:ext>
            </a:extLst>
          </p:cNvPr>
          <p:cNvSpPr>
            <a:spLocks noGrp="1"/>
          </p:cNvSpPr>
          <p:nvPr>
            <p:ph type="title"/>
          </p:nvPr>
        </p:nvSpPr>
        <p:spPr/>
        <p:txBody>
          <a:bodyPr/>
          <a:lstStyle/>
          <a:p>
            <a:r>
              <a:rPr lang="en-US" dirty="0"/>
              <a:t>Opening Prayer</a:t>
            </a:r>
          </a:p>
        </p:txBody>
      </p:sp>
    </p:spTree>
    <p:extLst>
      <p:ext uri="{BB962C8B-B14F-4D97-AF65-F5344CB8AC3E}">
        <p14:creationId xmlns:p14="http://schemas.microsoft.com/office/powerpoint/2010/main" val="30961528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useBgFill="1">
        <p:nvSpPr>
          <p:cNvPr id="6" name="Rectangle 5">
            <a:extLst>
              <a:ext uri="{FF2B5EF4-FFF2-40B4-BE49-F238E27FC236}">
                <a16:creationId xmlns:a16="http://schemas.microsoft.com/office/drawing/2014/main" id="{29369C1F-C4A4-40B4-B6E0-2858C840F6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3"/>
            <a:stretch/>
          </a:blipFill>
          <a:ln w="15875" cap="flat" cmpd="sng" algn="ctr">
            <a:solidFill>
              <a:srgbClr val="D9B247">
                <a:shade val="50000"/>
              </a:srgbClr>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Garamond" panose="02020404030301010803"/>
              <a:ea typeface="+mn-ea"/>
              <a:cs typeface="+mn-cs"/>
            </a:endParaRPr>
          </a:p>
        </p:txBody>
      </p:sp>
      <p:pic>
        <p:nvPicPr>
          <p:cNvPr id="7" name="Picture 6">
            <a:extLst>
              <a:ext uri="{FF2B5EF4-FFF2-40B4-BE49-F238E27FC236}">
                <a16:creationId xmlns:a16="http://schemas.microsoft.com/office/drawing/2014/main" id="{D2C6A0EE-D2D9-448F-B083-7DEEB674BA7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a:extLst>
              <a:ext uri="{FF2B5EF4-FFF2-40B4-BE49-F238E27FC236}">
                <a16:creationId xmlns:a16="http://schemas.microsoft.com/office/drawing/2014/main" id="{813C3768-2EB2-05D0-1F54-DFAFC3BFF289}"/>
              </a:ext>
            </a:extLst>
          </p:cNvPr>
          <p:cNvSpPr>
            <a:spLocks noGrp="1"/>
          </p:cNvSpPr>
          <p:nvPr>
            <p:ph type="title"/>
          </p:nvPr>
        </p:nvSpPr>
        <p:spPr>
          <a:xfrm>
            <a:off x="1295402" y="982132"/>
            <a:ext cx="9601196" cy="1303867"/>
          </a:xfrm>
        </p:spPr>
        <p:txBody>
          <a:bodyPr>
            <a:normAutofit/>
          </a:bodyPr>
          <a:lstStyle/>
          <a:p>
            <a:r>
              <a:rPr lang="en-US" dirty="0"/>
              <a:t>Conflict Resolution Styles</a:t>
            </a:r>
          </a:p>
        </p:txBody>
      </p:sp>
      <p:cxnSp>
        <p:nvCxnSpPr>
          <p:cNvPr id="9" name="Straight Connector 8">
            <a:extLst>
              <a:ext uri="{FF2B5EF4-FFF2-40B4-BE49-F238E27FC236}">
                <a16:creationId xmlns:a16="http://schemas.microsoft.com/office/drawing/2014/main" id="{96DC9B3E-DC68-4FF2-9781-CB1E626F552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83042" y="2400639"/>
            <a:ext cx="9273858" cy="0"/>
          </a:xfrm>
          <a:prstGeom prst="line">
            <a:avLst/>
          </a:prstGeom>
        </p:spPr>
        <p:style>
          <a:lnRef idx="2">
            <a:schemeClr val="accent1"/>
          </a:lnRef>
          <a:fillRef idx="0">
            <a:schemeClr val="accent1"/>
          </a:fillRef>
          <a:effectRef idx="1">
            <a:schemeClr val="accent1"/>
          </a:effectRef>
          <a:fontRef idx="minor">
            <a:schemeClr val="tx1"/>
          </a:fontRef>
        </p:style>
      </p:cxnSp>
      <p:graphicFrame>
        <p:nvGraphicFramePr>
          <p:cNvPr id="11" name="Content Placeholder 10">
            <a:extLst>
              <a:ext uri="{FF2B5EF4-FFF2-40B4-BE49-F238E27FC236}">
                <a16:creationId xmlns:a16="http://schemas.microsoft.com/office/drawing/2014/main" id="{BF66381F-81D6-9822-B0C8-9FEDB232830E}"/>
              </a:ext>
            </a:extLst>
          </p:cNvPr>
          <p:cNvGraphicFramePr>
            <a:graphicFrameLocks noGrp="1"/>
          </p:cNvGraphicFramePr>
          <p:nvPr>
            <p:ph idx="1"/>
            <p:extLst>
              <p:ext uri="{D42A27DB-BD31-4B8C-83A1-F6EECF244321}">
                <p14:modId xmlns:p14="http://schemas.microsoft.com/office/powerpoint/2010/main" val="1805874367"/>
              </p:ext>
            </p:extLst>
          </p:nvPr>
        </p:nvGraphicFramePr>
        <p:xfrm>
          <a:off x="1295401" y="2556932"/>
          <a:ext cx="9601196" cy="3318936"/>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212678579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F2547E-CE32-2BB9-2E04-67CD9D37965E}"/>
              </a:ext>
            </a:extLst>
          </p:cNvPr>
          <p:cNvSpPr>
            <a:spLocks noGrp="1"/>
          </p:cNvSpPr>
          <p:nvPr>
            <p:ph type="title"/>
          </p:nvPr>
        </p:nvSpPr>
        <p:spPr>
          <a:xfrm>
            <a:off x="1295402" y="982132"/>
            <a:ext cx="9601196" cy="1303867"/>
          </a:xfrm>
        </p:spPr>
        <p:txBody>
          <a:bodyPr>
            <a:normAutofit/>
          </a:bodyPr>
          <a:lstStyle/>
          <a:p>
            <a:r>
              <a:rPr lang="en-US">
                <a:solidFill>
                  <a:srgbClr val="262626"/>
                </a:solidFill>
              </a:rPr>
              <a:t>Passive Aggression and Avoidance</a:t>
            </a:r>
          </a:p>
        </p:txBody>
      </p:sp>
      <p:sp>
        <p:nvSpPr>
          <p:cNvPr id="3" name="Content Placeholder 2">
            <a:extLst>
              <a:ext uri="{FF2B5EF4-FFF2-40B4-BE49-F238E27FC236}">
                <a16:creationId xmlns:a16="http://schemas.microsoft.com/office/drawing/2014/main" id="{1781E107-1D55-5B58-4416-DA9A8FE2071B}"/>
              </a:ext>
            </a:extLst>
          </p:cNvPr>
          <p:cNvSpPr>
            <a:spLocks noGrp="1"/>
          </p:cNvSpPr>
          <p:nvPr>
            <p:ph idx="1"/>
          </p:nvPr>
        </p:nvSpPr>
        <p:spPr>
          <a:xfrm>
            <a:off x="1295402" y="2556932"/>
            <a:ext cx="6256866" cy="3318936"/>
          </a:xfrm>
        </p:spPr>
        <p:txBody>
          <a:bodyPr>
            <a:normAutofit/>
          </a:bodyPr>
          <a:lstStyle/>
          <a:p>
            <a:pPr>
              <a:lnSpc>
                <a:spcPct val="90000"/>
              </a:lnSpc>
            </a:pPr>
            <a:r>
              <a:rPr lang="en-US" dirty="0">
                <a:solidFill>
                  <a:srgbClr val="262626"/>
                </a:solidFill>
              </a:rPr>
              <a:t>A study published in 2013 showed that among many Latter-Day Saints in the western United States, conflict avoidance is a preferred strategy.</a:t>
            </a:r>
          </a:p>
          <a:p>
            <a:pPr>
              <a:lnSpc>
                <a:spcPct val="90000"/>
              </a:lnSpc>
            </a:pPr>
            <a:r>
              <a:rPr lang="en-US" dirty="0">
                <a:solidFill>
                  <a:srgbClr val="262626"/>
                </a:solidFill>
              </a:rPr>
              <a:t>This leads to an increased prevalence of passive-aggressive behaviors among the population.</a:t>
            </a:r>
          </a:p>
          <a:p>
            <a:pPr>
              <a:lnSpc>
                <a:spcPct val="90000"/>
              </a:lnSpc>
            </a:pPr>
            <a:r>
              <a:rPr lang="en-US" dirty="0">
                <a:solidFill>
                  <a:srgbClr val="262626"/>
                </a:solidFill>
              </a:rPr>
              <a:t>What is passive-aggressive behavior? Examples?</a:t>
            </a:r>
          </a:p>
          <a:p>
            <a:pPr>
              <a:lnSpc>
                <a:spcPct val="90000"/>
              </a:lnSpc>
            </a:pPr>
            <a:r>
              <a:rPr lang="en-US" dirty="0">
                <a:solidFill>
                  <a:srgbClr val="262626"/>
                </a:solidFill>
              </a:rPr>
              <a:t>Why does conflict avoidance lead to passive aggressive behaviors?</a:t>
            </a:r>
          </a:p>
        </p:txBody>
      </p:sp>
      <p:pic>
        <p:nvPicPr>
          <p:cNvPr id="5" name="Picture 4" descr="A close-up of a tag&#10;&#10;Description automatically generated">
            <a:extLst>
              <a:ext uri="{FF2B5EF4-FFF2-40B4-BE49-F238E27FC236}">
                <a16:creationId xmlns:a16="http://schemas.microsoft.com/office/drawing/2014/main" id="{EC71A4DA-FEFA-FA04-06BB-3227E5B2F8DF}"/>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8085026" y="3213116"/>
            <a:ext cx="2739728" cy="1828768"/>
          </a:xfrm>
          <a:prstGeom prst="rect">
            <a:avLst/>
          </a:prstGeom>
          <a:ln w="57150" cmpd="thickThin">
            <a:solidFill>
              <a:srgbClr val="7F7F7F"/>
            </a:solidFill>
            <a:miter lim="800000"/>
          </a:ln>
        </p:spPr>
      </p:pic>
      <p:sp>
        <p:nvSpPr>
          <p:cNvPr id="6" name="TextBox 5">
            <a:extLst>
              <a:ext uri="{FF2B5EF4-FFF2-40B4-BE49-F238E27FC236}">
                <a16:creationId xmlns:a16="http://schemas.microsoft.com/office/drawing/2014/main" id="{FF3AE0A4-7C1D-33C9-A687-CBC07A2892A6}"/>
              </a:ext>
            </a:extLst>
          </p:cNvPr>
          <p:cNvSpPr txBox="1"/>
          <p:nvPr/>
        </p:nvSpPr>
        <p:spPr>
          <a:xfrm>
            <a:off x="8298101" y="4841829"/>
            <a:ext cx="2526653" cy="200055"/>
          </a:xfrm>
          <a:prstGeom prst="rect">
            <a:avLst/>
          </a:prstGeom>
          <a:solidFill>
            <a:srgbClr val="000000"/>
          </a:solidFill>
        </p:spPr>
        <p:txBody>
          <a:bodyPr wrap="none" rtlCol="0">
            <a:spAutoFit/>
          </a:bodyPr>
          <a:lstStyle/>
          <a:p>
            <a:pPr algn="r">
              <a:spcAft>
                <a:spcPts val="600"/>
              </a:spcAft>
            </a:pPr>
            <a:r>
              <a:rPr lang="en-US" sz="700">
                <a:solidFill>
                  <a:srgbClr val="FFFFFF"/>
                </a:solidFill>
                <a:hlinkClick r:id="rId4" tooltip="https://www.the-generous-husband.com/2019/07/26/friday-flashback-passive-abusive/">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5" tooltip="https://creativecommons.org/licenses/by-nc-nd/3.0/">
                  <a:extLst>
                    <a:ext uri="{A12FA001-AC4F-418D-AE19-62706E023703}">
                      <ahyp:hlinkClr xmlns:ahyp="http://schemas.microsoft.com/office/drawing/2018/hyperlinkcolor" val="tx"/>
                    </a:ext>
                  </a:extLst>
                </a:hlinkClick>
              </a:rPr>
              <a:t>CC BY-NC-ND</a:t>
            </a:r>
            <a:endParaRPr lang="en-US" sz="700">
              <a:solidFill>
                <a:srgbClr val="FFFFFF"/>
              </a:solidFill>
            </a:endParaRPr>
          </a:p>
        </p:txBody>
      </p:sp>
    </p:spTree>
    <p:extLst>
      <p:ext uri="{BB962C8B-B14F-4D97-AF65-F5344CB8AC3E}">
        <p14:creationId xmlns:p14="http://schemas.microsoft.com/office/powerpoint/2010/main" val="15522280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E423A-A299-4946-BAB0-42D2B2493E4C}"/>
              </a:ext>
            </a:extLst>
          </p:cNvPr>
          <p:cNvSpPr>
            <a:spLocks noGrp="1"/>
          </p:cNvSpPr>
          <p:nvPr>
            <p:ph type="title"/>
          </p:nvPr>
        </p:nvSpPr>
        <p:spPr>
          <a:xfrm>
            <a:off x="1295402" y="982132"/>
            <a:ext cx="9601196" cy="1303867"/>
          </a:xfrm>
        </p:spPr>
        <p:txBody>
          <a:bodyPr>
            <a:normAutofit/>
          </a:bodyPr>
          <a:lstStyle/>
          <a:p>
            <a:r>
              <a:rPr lang="en-US" dirty="0">
                <a:solidFill>
                  <a:srgbClr val="262626"/>
                </a:solidFill>
              </a:rPr>
              <a:t>Managing Conflict – The Right Way</a:t>
            </a:r>
          </a:p>
        </p:txBody>
      </p:sp>
      <p:sp>
        <p:nvSpPr>
          <p:cNvPr id="3" name="Content Placeholder 2">
            <a:extLst>
              <a:ext uri="{FF2B5EF4-FFF2-40B4-BE49-F238E27FC236}">
                <a16:creationId xmlns:a16="http://schemas.microsoft.com/office/drawing/2014/main" id="{6859CB28-2E77-B2B1-248F-C4D5F0D65B1A}"/>
              </a:ext>
            </a:extLst>
          </p:cNvPr>
          <p:cNvSpPr>
            <a:spLocks noGrp="1"/>
          </p:cNvSpPr>
          <p:nvPr>
            <p:ph idx="1"/>
          </p:nvPr>
        </p:nvSpPr>
        <p:spPr>
          <a:xfrm>
            <a:off x="1295402" y="2556932"/>
            <a:ext cx="6256866" cy="3318936"/>
          </a:xfrm>
        </p:spPr>
        <p:txBody>
          <a:bodyPr>
            <a:normAutofit lnSpcReduction="10000"/>
          </a:bodyPr>
          <a:lstStyle/>
          <a:p>
            <a:pPr marL="0" indent="0">
              <a:lnSpc>
                <a:spcPct val="90000"/>
              </a:lnSpc>
              <a:buNone/>
            </a:pPr>
            <a:r>
              <a:rPr lang="en-US" sz="1800" dirty="0">
                <a:solidFill>
                  <a:srgbClr val="262626"/>
                </a:solidFill>
              </a:rPr>
              <a:t>Differences of opinion are part of life. I work every day with dedicated servants of the Lord who do not always see an issue the same way. They know I want to hear their ideas and honest feelings about everything we discuss—especially sensitive issues.</a:t>
            </a:r>
          </a:p>
          <a:p>
            <a:pPr marL="0" indent="0">
              <a:lnSpc>
                <a:spcPct val="90000"/>
              </a:lnSpc>
              <a:buNone/>
            </a:pPr>
            <a:r>
              <a:rPr lang="en-US" sz="1800" dirty="0">
                <a:solidFill>
                  <a:srgbClr val="262626"/>
                </a:solidFill>
              </a:rPr>
              <a:t>My two noble counselors, President Dallin H. Oaks and President Henry B. Eyring, are exemplary in the way they express their feelings—especially when they may differ. They do so with pure love for each other. Neither suggests that he knows best and therefore must rigorously defend his position. Neither evidences the need to compete with the other. Because each is filled with charity, “the pure love of Christ,” our deliberations can be guided by the Spirit of the Lord. How I love and honor these two great men!</a:t>
            </a:r>
          </a:p>
          <a:p>
            <a:pPr marL="0" indent="0">
              <a:lnSpc>
                <a:spcPct val="90000"/>
              </a:lnSpc>
              <a:buNone/>
            </a:pPr>
            <a:r>
              <a:rPr lang="en-US" sz="1800" i="1" dirty="0">
                <a:solidFill>
                  <a:srgbClr val="262626"/>
                </a:solidFill>
              </a:rPr>
              <a:t>Russel M. Nelson – Peacemakers Needed – Apr. 2023</a:t>
            </a:r>
          </a:p>
        </p:txBody>
      </p:sp>
      <p:pic>
        <p:nvPicPr>
          <p:cNvPr id="1026" name="Picture 2" descr="President Dallin H. Oaks and President Henry B. Eyring">
            <a:extLst>
              <a:ext uri="{FF2B5EF4-FFF2-40B4-BE49-F238E27FC236}">
                <a16:creationId xmlns:a16="http://schemas.microsoft.com/office/drawing/2014/main" id="{44B4817A-316D-AB52-C152-69760D175DE8}"/>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8085026" y="3243938"/>
            <a:ext cx="2739728" cy="1767124"/>
          </a:xfrm>
          <a:prstGeom prst="rect">
            <a:avLst/>
          </a:prstGeom>
          <a:noFill/>
          <a:ln w="57150" cmpd="thickThin">
            <a:solidFill>
              <a:srgbClr val="7F7F7F"/>
            </a:solidFill>
            <a:miter lim="800000"/>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93598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812EB4-9B82-0DCD-402B-27BB48FFE252}"/>
              </a:ext>
            </a:extLst>
          </p:cNvPr>
          <p:cNvSpPr>
            <a:spLocks noGrp="1"/>
          </p:cNvSpPr>
          <p:nvPr>
            <p:ph type="title"/>
          </p:nvPr>
        </p:nvSpPr>
        <p:spPr>
          <a:xfrm>
            <a:off x="1295402" y="982132"/>
            <a:ext cx="9601196" cy="1303867"/>
          </a:xfrm>
        </p:spPr>
        <p:txBody>
          <a:bodyPr>
            <a:normAutofit/>
          </a:bodyPr>
          <a:lstStyle/>
          <a:p>
            <a:r>
              <a:rPr lang="en-US" dirty="0"/>
              <a:t>Psychological Safety</a:t>
            </a:r>
          </a:p>
        </p:txBody>
      </p:sp>
      <p:pic>
        <p:nvPicPr>
          <p:cNvPr id="5" name="Picture 4" descr="Woman smiling in the cold">
            <a:extLst>
              <a:ext uri="{FF2B5EF4-FFF2-40B4-BE49-F238E27FC236}">
                <a16:creationId xmlns:a16="http://schemas.microsoft.com/office/drawing/2014/main" id="{D3AAC6B3-4F02-3B18-BBF6-77F407CCD058}"/>
              </a:ext>
            </a:extLst>
          </p:cNvPr>
          <p:cNvPicPr>
            <a:picLocks noChangeAspect="1"/>
          </p:cNvPicPr>
          <p:nvPr/>
        </p:nvPicPr>
        <p:blipFill rotWithShape="1">
          <a:blip r:embed="rId2">
            <a:extLst>
              <a:ext uri="{28A0092B-C50C-407E-A947-70E740481C1C}">
                <a14:useLocalDpi xmlns:a14="http://schemas.microsoft.com/office/drawing/2010/main" val="0"/>
              </a:ext>
            </a:extLst>
          </a:blip>
          <a:srcRect l="23196" r="12696"/>
          <a:stretch/>
        </p:blipFill>
        <p:spPr>
          <a:xfrm>
            <a:off x="1434269" y="2701180"/>
            <a:ext cx="2739728" cy="2852640"/>
          </a:xfrm>
          <a:prstGeom prst="rect">
            <a:avLst/>
          </a:prstGeom>
          <a:ln w="57150" cmpd="thickThin">
            <a:solidFill>
              <a:schemeClr val="tx1">
                <a:lumMod val="50000"/>
                <a:lumOff val="50000"/>
              </a:schemeClr>
            </a:solidFill>
            <a:miter lim="800000"/>
          </a:ln>
        </p:spPr>
      </p:pic>
      <p:sp>
        <p:nvSpPr>
          <p:cNvPr id="3" name="Content Placeholder 2">
            <a:extLst>
              <a:ext uri="{FF2B5EF4-FFF2-40B4-BE49-F238E27FC236}">
                <a16:creationId xmlns:a16="http://schemas.microsoft.com/office/drawing/2014/main" id="{A1E4AF2C-84D0-5F50-FC5A-66208916E76A}"/>
              </a:ext>
            </a:extLst>
          </p:cNvPr>
          <p:cNvSpPr>
            <a:spLocks noGrp="1"/>
          </p:cNvSpPr>
          <p:nvPr>
            <p:ph idx="1"/>
          </p:nvPr>
        </p:nvSpPr>
        <p:spPr>
          <a:xfrm>
            <a:off x="4639732" y="2556932"/>
            <a:ext cx="6256863" cy="3318936"/>
          </a:xfrm>
        </p:spPr>
        <p:txBody>
          <a:bodyPr>
            <a:normAutofit/>
          </a:bodyPr>
          <a:lstStyle/>
          <a:p>
            <a:pPr>
              <a:lnSpc>
                <a:spcPct val="90000"/>
              </a:lnSpc>
            </a:pPr>
            <a:r>
              <a:rPr lang="en-US" sz="2200" dirty="0"/>
              <a:t>A perception that a person has that they can express themselves without fear of negative consequences, such as embarrassment, punishment, or retaliation. </a:t>
            </a:r>
          </a:p>
          <a:p>
            <a:pPr>
              <a:lnSpc>
                <a:spcPct val="90000"/>
              </a:lnSpc>
            </a:pPr>
            <a:r>
              <a:rPr lang="en-US" sz="2200" dirty="0"/>
              <a:t>It's the feeling that one's voice and opinions are valued and respected whether it’s in a workplace, team, or any social setting.</a:t>
            </a:r>
          </a:p>
          <a:p>
            <a:pPr>
              <a:lnSpc>
                <a:spcPct val="90000"/>
              </a:lnSpc>
            </a:pPr>
            <a:r>
              <a:rPr lang="en-US" sz="2200" dirty="0"/>
              <a:t>Learning to create an environment of psychological safety is critical to loving where you work and retaining your best employees and co-workers.</a:t>
            </a:r>
          </a:p>
        </p:txBody>
      </p:sp>
    </p:spTree>
    <p:extLst>
      <p:ext uri="{BB962C8B-B14F-4D97-AF65-F5344CB8AC3E}">
        <p14:creationId xmlns:p14="http://schemas.microsoft.com/office/powerpoint/2010/main" val="30880152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6B0D2-4CF6-468C-48E5-B4444E63B7EA}"/>
              </a:ext>
            </a:extLst>
          </p:cNvPr>
          <p:cNvSpPr>
            <a:spLocks noGrp="1"/>
          </p:cNvSpPr>
          <p:nvPr>
            <p:ph type="title"/>
          </p:nvPr>
        </p:nvSpPr>
        <p:spPr>
          <a:xfrm>
            <a:off x="4626508" y="982132"/>
            <a:ext cx="6270090" cy="1303867"/>
          </a:xfrm>
        </p:spPr>
        <p:txBody>
          <a:bodyPr>
            <a:normAutofit/>
          </a:bodyPr>
          <a:lstStyle/>
          <a:p>
            <a:r>
              <a:rPr lang="en-US" sz="4100"/>
              <a:t>6 Skills for Managing Conflict</a:t>
            </a:r>
          </a:p>
        </p:txBody>
      </p:sp>
      <p:pic>
        <p:nvPicPr>
          <p:cNvPr id="6" name="Picture 5" descr="People standing back-to-back">
            <a:extLst>
              <a:ext uri="{FF2B5EF4-FFF2-40B4-BE49-F238E27FC236}">
                <a16:creationId xmlns:a16="http://schemas.microsoft.com/office/drawing/2014/main" id="{E8C2B5AF-10AA-E20B-BB36-24843C6D5A23}"/>
              </a:ext>
            </a:extLst>
          </p:cNvPr>
          <p:cNvPicPr>
            <a:picLocks noChangeAspect="1"/>
          </p:cNvPicPr>
          <p:nvPr/>
        </p:nvPicPr>
        <p:blipFill rotWithShape="1">
          <a:blip r:embed="rId2">
            <a:extLst>
              <a:ext uri="{28A0092B-C50C-407E-A947-70E740481C1C}">
                <a14:useLocalDpi xmlns:a14="http://schemas.microsoft.com/office/drawing/2010/main" val="0"/>
              </a:ext>
            </a:extLst>
          </a:blip>
          <a:srcRect l="32742" r="25157" b="-2"/>
          <a:stretch/>
        </p:blipFill>
        <p:spPr>
          <a:xfrm>
            <a:off x="1412683" y="1410208"/>
            <a:ext cx="2433793" cy="3858780"/>
          </a:xfrm>
          <a:prstGeom prst="rect">
            <a:avLst/>
          </a:prstGeom>
        </p:spPr>
      </p:pic>
      <p:sp>
        <p:nvSpPr>
          <p:cNvPr id="3" name="Content Placeholder 2">
            <a:extLst>
              <a:ext uri="{FF2B5EF4-FFF2-40B4-BE49-F238E27FC236}">
                <a16:creationId xmlns:a16="http://schemas.microsoft.com/office/drawing/2014/main" id="{7228280F-5060-515C-07D1-88494300651D}"/>
              </a:ext>
            </a:extLst>
          </p:cNvPr>
          <p:cNvSpPr>
            <a:spLocks noGrp="1"/>
          </p:cNvSpPr>
          <p:nvPr>
            <p:ph idx="1"/>
          </p:nvPr>
        </p:nvSpPr>
        <p:spPr>
          <a:xfrm>
            <a:off x="4636482" y="2556932"/>
            <a:ext cx="6260114" cy="3318936"/>
          </a:xfrm>
        </p:spPr>
        <p:txBody>
          <a:bodyPr>
            <a:normAutofit/>
          </a:bodyPr>
          <a:lstStyle/>
          <a:p>
            <a:pPr>
              <a:lnSpc>
                <a:spcPct val="90000"/>
              </a:lnSpc>
            </a:pPr>
            <a:r>
              <a:rPr lang="en-US" sz="1600" b="1" dirty="0"/>
              <a:t>1.  Soften Startup</a:t>
            </a:r>
          </a:p>
          <a:p>
            <a:pPr lvl="1">
              <a:lnSpc>
                <a:spcPct val="90000"/>
              </a:lnSpc>
            </a:pPr>
            <a:r>
              <a:rPr lang="en-US" sz="1600" dirty="0"/>
              <a:t>Count to 4 like we talked about</a:t>
            </a:r>
          </a:p>
          <a:p>
            <a:pPr lvl="1">
              <a:lnSpc>
                <a:spcPct val="90000"/>
              </a:lnSpc>
            </a:pPr>
            <a:r>
              <a:rPr lang="en-US" sz="1600" dirty="0"/>
              <a:t>Proverbs 15:1 (NIV) – “A gentle answer turns away wrath, but a harsh word stirs up anger.”</a:t>
            </a:r>
          </a:p>
          <a:p>
            <a:pPr>
              <a:lnSpc>
                <a:spcPct val="90000"/>
              </a:lnSpc>
            </a:pPr>
            <a:r>
              <a:rPr lang="en-US" sz="1600" b="1" dirty="0"/>
              <a:t>2. Complain but don’t blame. </a:t>
            </a:r>
          </a:p>
          <a:p>
            <a:pPr lvl="1">
              <a:lnSpc>
                <a:spcPct val="90000"/>
              </a:lnSpc>
            </a:pPr>
            <a:r>
              <a:rPr lang="en-US" sz="1600" dirty="0"/>
              <a:t>Describe the behavior, not the person.</a:t>
            </a:r>
          </a:p>
          <a:p>
            <a:pPr>
              <a:lnSpc>
                <a:spcPct val="90000"/>
              </a:lnSpc>
            </a:pPr>
            <a:r>
              <a:rPr lang="en-US" sz="1600" b="1" dirty="0"/>
              <a:t>3. Make Effective Repairs During Conflict </a:t>
            </a:r>
          </a:p>
          <a:p>
            <a:pPr lvl="1">
              <a:lnSpc>
                <a:spcPct val="90000"/>
              </a:lnSpc>
            </a:pPr>
            <a:r>
              <a:rPr lang="en-US" sz="1600" dirty="0"/>
              <a:t>Make statements that start with “I” instead of “You.” </a:t>
            </a:r>
          </a:p>
          <a:p>
            <a:pPr lvl="1">
              <a:lnSpc>
                <a:spcPct val="90000"/>
              </a:lnSpc>
            </a:pPr>
            <a:r>
              <a:rPr lang="en-US" sz="1600" dirty="0"/>
              <a:t>Focus on how you are feeling</a:t>
            </a:r>
          </a:p>
        </p:txBody>
      </p:sp>
      <p:sp>
        <p:nvSpPr>
          <p:cNvPr id="4" name="Slide Number Placeholder 3">
            <a:extLst>
              <a:ext uri="{FF2B5EF4-FFF2-40B4-BE49-F238E27FC236}">
                <a16:creationId xmlns:a16="http://schemas.microsoft.com/office/drawing/2014/main" id="{EFFABA1A-7998-8395-002C-B6A1341DB290}"/>
              </a:ext>
            </a:extLst>
          </p:cNvPr>
          <p:cNvSpPr>
            <a:spLocks noGrp="1"/>
          </p:cNvSpPr>
          <p:nvPr>
            <p:ph type="sldNum" sz="quarter" idx="12"/>
          </p:nvPr>
        </p:nvSpPr>
        <p:spPr>
          <a:xfrm>
            <a:off x="10353901" y="5969000"/>
            <a:ext cx="542697" cy="279400"/>
          </a:xfrm>
        </p:spPr>
        <p:txBody>
          <a:bodyPr>
            <a:normAutofit/>
          </a:bodyPr>
          <a:lstStyle/>
          <a:p>
            <a:pPr>
              <a:spcAft>
                <a:spcPts val="600"/>
              </a:spcAft>
            </a:pPr>
            <a:fld id="{E668C778-7C06-473C-AEEC-EEA638544F6E}" type="slidenum">
              <a:rPr lang="en-US"/>
              <a:pPr>
                <a:spcAft>
                  <a:spcPts val="600"/>
                </a:spcAft>
              </a:pPr>
              <a:t>24</a:t>
            </a:fld>
            <a:endParaRPr lang="en-US"/>
          </a:p>
        </p:txBody>
      </p:sp>
    </p:spTree>
    <p:extLst>
      <p:ext uri="{BB962C8B-B14F-4D97-AF65-F5344CB8AC3E}">
        <p14:creationId xmlns:p14="http://schemas.microsoft.com/office/powerpoint/2010/main" val="9124078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6B0D2-4CF6-468C-48E5-B4444E63B7EA}"/>
              </a:ext>
            </a:extLst>
          </p:cNvPr>
          <p:cNvSpPr>
            <a:spLocks noGrp="1"/>
          </p:cNvSpPr>
          <p:nvPr>
            <p:ph type="title"/>
          </p:nvPr>
        </p:nvSpPr>
        <p:spPr>
          <a:xfrm>
            <a:off x="4626508" y="982132"/>
            <a:ext cx="6270090" cy="1303867"/>
          </a:xfrm>
        </p:spPr>
        <p:txBody>
          <a:bodyPr>
            <a:normAutofit/>
          </a:bodyPr>
          <a:lstStyle/>
          <a:p>
            <a:r>
              <a:rPr lang="en-US" sz="4100"/>
              <a:t>6 Skills for Managing Conflict</a:t>
            </a:r>
          </a:p>
        </p:txBody>
      </p:sp>
      <p:pic>
        <p:nvPicPr>
          <p:cNvPr id="5" name="Picture 4" descr="People standing back-to-back">
            <a:extLst>
              <a:ext uri="{FF2B5EF4-FFF2-40B4-BE49-F238E27FC236}">
                <a16:creationId xmlns:a16="http://schemas.microsoft.com/office/drawing/2014/main" id="{91E1E9EF-C41E-EB2C-2E4B-258D60B09BC2}"/>
              </a:ext>
            </a:extLst>
          </p:cNvPr>
          <p:cNvPicPr>
            <a:picLocks noChangeAspect="1"/>
          </p:cNvPicPr>
          <p:nvPr/>
        </p:nvPicPr>
        <p:blipFill rotWithShape="1">
          <a:blip r:embed="rId2">
            <a:extLst>
              <a:ext uri="{28A0092B-C50C-407E-A947-70E740481C1C}">
                <a14:useLocalDpi xmlns:a14="http://schemas.microsoft.com/office/drawing/2010/main" val="0"/>
              </a:ext>
            </a:extLst>
          </a:blip>
          <a:srcRect l="32742" r="25157" b="-2"/>
          <a:stretch/>
        </p:blipFill>
        <p:spPr>
          <a:xfrm>
            <a:off x="1412683" y="1410208"/>
            <a:ext cx="2433793" cy="3858780"/>
          </a:xfrm>
          <a:prstGeom prst="rect">
            <a:avLst/>
          </a:prstGeom>
        </p:spPr>
      </p:pic>
      <p:sp>
        <p:nvSpPr>
          <p:cNvPr id="3" name="Content Placeholder 2">
            <a:extLst>
              <a:ext uri="{FF2B5EF4-FFF2-40B4-BE49-F238E27FC236}">
                <a16:creationId xmlns:a16="http://schemas.microsoft.com/office/drawing/2014/main" id="{7228280F-5060-515C-07D1-88494300651D}"/>
              </a:ext>
            </a:extLst>
          </p:cNvPr>
          <p:cNvSpPr>
            <a:spLocks noGrp="1"/>
          </p:cNvSpPr>
          <p:nvPr>
            <p:ph idx="1"/>
          </p:nvPr>
        </p:nvSpPr>
        <p:spPr>
          <a:xfrm>
            <a:off x="4636482" y="2556932"/>
            <a:ext cx="6260114" cy="3318936"/>
          </a:xfrm>
        </p:spPr>
        <p:txBody>
          <a:bodyPr>
            <a:noAutofit/>
          </a:bodyPr>
          <a:lstStyle/>
          <a:p>
            <a:pPr>
              <a:lnSpc>
                <a:spcPct val="90000"/>
              </a:lnSpc>
            </a:pPr>
            <a:r>
              <a:rPr lang="en-US" sz="1800" b="1" dirty="0"/>
              <a:t>4. De-escalate 	</a:t>
            </a:r>
          </a:p>
          <a:p>
            <a:pPr lvl="1">
              <a:lnSpc>
                <a:spcPct val="90000"/>
              </a:lnSpc>
            </a:pPr>
            <a:r>
              <a:rPr lang="en-US" sz="1800" dirty="0"/>
              <a:t>Describe what is happening, but don’t evaluate or judge. </a:t>
            </a:r>
          </a:p>
          <a:p>
            <a:pPr lvl="1">
              <a:lnSpc>
                <a:spcPct val="90000"/>
              </a:lnSpc>
            </a:pPr>
            <a:r>
              <a:rPr lang="en-US" sz="1800" dirty="0"/>
              <a:t>Look for ways to “turn down the heat” on the situation</a:t>
            </a:r>
          </a:p>
          <a:p>
            <a:pPr>
              <a:lnSpc>
                <a:spcPct val="90000"/>
              </a:lnSpc>
            </a:pPr>
            <a:r>
              <a:rPr lang="en-US" sz="1800" b="1" dirty="0"/>
              <a:t>5. Psychological Soothing of Self and Partner</a:t>
            </a:r>
          </a:p>
          <a:p>
            <a:pPr lvl="1">
              <a:lnSpc>
                <a:spcPct val="90000"/>
              </a:lnSpc>
            </a:pPr>
            <a:r>
              <a:rPr lang="en-US" sz="1800" dirty="0"/>
              <a:t>Be polite and appreciative. </a:t>
            </a:r>
          </a:p>
          <a:p>
            <a:pPr lvl="1">
              <a:lnSpc>
                <a:spcPct val="90000"/>
              </a:lnSpc>
            </a:pPr>
            <a:r>
              <a:rPr lang="en-US" sz="1800" dirty="0"/>
              <a:t>Don’t use veiled jabs or defensiveness</a:t>
            </a:r>
          </a:p>
          <a:p>
            <a:pPr>
              <a:lnSpc>
                <a:spcPct val="90000"/>
              </a:lnSpc>
            </a:pPr>
            <a:r>
              <a:rPr lang="en-US" sz="1800" b="1" dirty="0"/>
              <a:t>6. Compromise </a:t>
            </a:r>
          </a:p>
          <a:p>
            <a:pPr lvl="1">
              <a:lnSpc>
                <a:spcPct val="90000"/>
              </a:lnSpc>
            </a:pPr>
            <a:r>
              <a:rPr lang="en-US" sz="1800" dirty="0"/>
              <a:t>This is key to a healthy relationship. </a:t>
            </a:r>
          </a:p>
          <a:p>
            <a:pPr lvl="1">
              <a:lnSpc>
                <a:spcPct val="90000"/>
              </a:lnSpc>
            </a:pPr>
            <a:r>
              <a:rPr lang="en-US" sz="1800" dirty="0"/>
              <a:t>Find the solution that works for both of you.</a:t>
            </a:r>
          </a:p>
        </p:txBody>
      </p:sp>
      <p:sp>
        <p:nvSpPr>
          <p:cNvPr id="4" name="Slide Number Placeholder 3">
            <a:extLst>
              <a:ext uri="{FF2B5EF4-FFF2-40B4-BE49-F238E27FC236}">
                <a16:creationId xmlns:a16="http://schemas.microsoft.com/office/drawing/2014/main" id="{EFFABA1A-7998-8395-002C-B6A1341DB290}"/>
              </a:ext>
            </a:extLst>
          </p:cNvPr>
          <p:cNvSpPr>
            <a:spLocks noGrp="1"/>
          </p:cNvSpPr>
          <p:nvPr>
            <p:ph type="sldNum" sz="quarter" idx="12"/>
          </p:nvPr>
        </p:nvSpPr>
        <p:spPr>
          <a:xfrm>
            <a:off x="10353901" y="5969000"/>
            <a:ext cx="542697" cy="279400"/>
          </a:xfrm>
        </p:spPr>
        <p:txBody>
          <a:bodyPr>
            <a:normAutofit/>
          </a:bodyPr>
          <a:lstStyle/>
          <a:p>
            <a:pPr>
              <a:spcAft>
                <a:spcPts val="600"/>
              </a:spcAft>
            </a:pPr>
            <a:fld id="{E668C778-7C06-473C-AEEC-EEA638544F6E}" type="slidenum">
              <a:rPr lang="en-US"/>
              <a:pPr>
                <a:spcAft>
                  <a:spcPts val="600"/>
                </a:spcAft>
              </a:pPr>
              <a:t>25</a:t>
            </a:fld>
            <a:endParaRPr lang="en-US"/>
          </a:p>
        </p:txBody>
      </p:sp>
    </p:spTree>
    <p:extLst>
      <p:ext uri="{BB962C8B-B14F-4D97-AF65-F5344CB8AC3E}">
        <p14:creationId xmlns:p14="http://schemas.microsoft.com/office/powerpoint/2010/main" val="20214508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52BE4420-3B5F-4549-8B4A-77855B8215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75876F6-95D4-48CB-8E3E-4401A96E25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6138" y="496088"/>
            <a:ext cx="3823215" cy="5883295"/>
          </a:xfrm>
          <a:prstGeom prst="rect">
            <a:avLst/>
          </a:prstGeom>
          <a:blipFill dpi="0" rotWithShape="1">
            <a:blip r:embed="rId2"/>
            <a:srcRect/>
            <a:tile tx="0" ty="0" sx="100000" sy="100000" flip="none" algn="tl"/>
          </a:blipFill>
          <a:ln>
            <a:noFill/>
          </a:ln>
          <a:effectLst>
            <a:outerShdw blurRad="114300" dist="127000" dir="5400000" sx="99000" sy="99000" algn="t" rotWithShape="0">
              <a:prstClr val="black">
                <a:alpha val="40000"/>
              </a:prstClr>
            </a:outerShdw>
          </a:effectLst>
          <a:scene3d>
            <a:camera prst="orthographicFront"/>
            <a:lightRig rig="twoPt" dir="t"/>
          </a:scene3d>
          <a:sp3d contourW="6350">
            <a:bevelT w="12700" h="0" prst="coolSlant"/>
            <a:contourClr>
              <a:schemeClr val="bg2"/>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D1B84719-90BB-4D0C-92D8-61DC5512B3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8012" y="609600"/>
            <a:ext cx="3552006"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49800859-32A0-4447-C955-244154E6C463}"/>
              </a:ext>
            </a:extLst>
          </p:cNvPr>
          <p:cNvSpPr>
            <a:spLocks noGrp="1"/>
          </p:cNvSpPr>
          <p:nvPr>
            <p:ph type="title"/>
          </p:nvPr>
        </p:nvSpPr>
        <p:spPr>
          <a:xfrm>
            <a:off x="1055599" y="1055077"/>
            <a:ext cx="2532909" cy="4794578"/>
          </a:xfrm>
        </p:spPr>
        <p:txBody>
          <a:bodyPr>
            <a:normAutofit/>
          </a:bodyPr>
          <a:lstStyle/>
          <a:p>
            <a:r>
              <a:rPr lang="en-US" sz="4100" dirty="0">
                <a:solidFill>
                  <a:srgbClr val="262626"/>
                </a:solidFill>
              </a:rPr>
              <a:t>Group Discussion</a:t>
            </a:r>
          </a:p>
        </p:txBody>
      </p:sp>
      <p:sp useBgFill="1">
        <p:nvSpPr>
          <p:cNvPr id="15" name="Rectangle 14">
            <a:extLst>
              <a:ext uri="{FF2B5EF4-FFF2-40B4-BE49-F238E27FC236}">
                <a16:creationId xmlns:a16="http://schemas.microsoft.com/office/drawing/2014/main" id="{7B407EC4-5D16-4845-9840-4E28622B65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2053" y="-2"/>
            <a:ext cx="7539947"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Content Placeholder 2">
            <a:extLst>
              <a:ext uri="{FF2B5EF4-FFF2-40B4-BE49-F238E27FC236}">
                <a16:creationId xmlns:a16="http://schemas.microsoft.com/office/drawing/2014/main" id="{56982789-1129-42A4-2C01-01090E60FA62}"/>
              </a:ext>
            </a:extLst>
          </p:cNvPr>
          <p:cNvGraphicFramePr>
            <a:graphicFrameLocks noGrp="1"/>
          </p:cNvGraphicFramePr>
          <p:nvPr>
            <p:ph idx="1"/>
            <p:extLst>
              <p:ext uri="{D42A27DB-BD31-4B8C-83A1-F6EECF244321}">
                <p14:modId xmlns:p14="http://schemas.microsoft.com/office/powerpoint/2010/main" val="1353535762"/>
              </p:ext>
            </p:extLst>
          </p:nvPr>
        </p:nvGraphicFramePr>
        <p:xfrm>
          <a:off x="5470072" y="804670"/>
          <a:ext cx="5914209" cy="524865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34179935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C788E2-4484-C6CE-3424-B011A91E064A}"/>
              </a:ext>
            </a:extLst>
          </p:cNvPr>
          <p:cNvSpPr>
            <a:spLocks noGrp="1"/>
          </p:cNvSpPr>
          <p:nvPr>
            <p:ph type="title"/>
          </p:nvPr>
        </p:nvSpPr>
        <p:spPr>
          <a:xfrm>
            <a:off x="6553770" y="1041401"/>
            <a:ext cx="4538526" cy="2345264"/>
          </a:xfrm>
        </p:spPr>
        <p:txBody>
          <a:bodyPr vert="horz" lIns="91440" tIns="45720" rIns="91440" bIns="45720" rtlCol="0" anchor="b">
            <a:normAutofit/>
          </a:bodyPr>
          <a:lstStyle/>
          <a:p>
            <a:r>
              <a:rPr lang="en-US" sz="5400" dirty="0"/>
              <a:t>Next Time</a:t>
            </a:r>
          </a:p>
        </p:txBody>
      </p:sp>
      <p:sp>
        <p:nvSpPr>
          <p:cNvPr id="3" name="Content Placeholder 2">
            <a:extLst>
              <a:ext uri="{FF2B5EF4-FFF2-40B4-BE49-F238E27FC236}">
                <a16:creationId xmlns:a16="http://schemas.microsoft.com/office/drawing/2014/main" id="{F6CB2671-B852-D135-D89E-04BC2EAFBE2F}"/>
              </a:ext>
            </a:extLst>
          </p:cNvPr>
          <p:cNvSpPr>
            <a:spLocks noGrp="1"/>
          </p:cNvSpPr>
          <p:nvPr>
            <p:ph idx="1"/>
          </p:nvPr>
        </p:nvSpPr>
        <p:spPr>
          <a:xfrm>
            <a:off x="6579045" y="3657596"/>
            <a:ext cx="4513252" cy="1933463"/>
          </a:xfrm>
        </p:spPr>
        <p:txBody>
          <a:bodyPr vert="horz" lIns="91440" tIns="45720" rIns="91440" bIns="45720" rtlCol="0" anchor="t">
            <a:normAutofit/>
          </a:bodyPr>
          <a:lstStyle/>
          <a:p>
            <a:pPr marL="0" indent="0" algn="ctr">
              <a:buNone/>
            </a:pPr>
            <a:r>
              <a:rPr lang="en-US" sz="2100" dirty="0">
                <a:solidFill>
                  <a:schemeClr val="tx1"/>
                </a:solidFill>
              </a:rPr>
              <a:t>Estimation Activity</a:t>
            </a:r>
          </a:p>
          <a:p>
            <a:pPr marL="0" indent="0" algn="ctr">
              <a:buNone/>
            </a:pPr>
            <a:r>
              <a:rPr lang="en-US" sz="2100" dirty="0">
                <a:solidFill>
                  <a:schemeClr val="tx1"/>
                </a:solidFill>
              </a:rPr>
              <a:t>Phillip Walker Case Study</a:t>
            </a:r>
          </a:p>
        </p:txBody>
      </p:sp>
      <p:pic>
        <p:nvPicPr>
          <p:cNvPr id="5" name="Picture 4" descr="Long shot of a road with trees&#10;&#10;Description automatically generated">
            <a:extLst>
              <a:ext uri="{FF2B5EF4-FFF2-40B4-BE49-F238E27FC236}">
                <a16:creationId xmlns:a16="http://schemas.microsoft.com/office/drawing/2014/main" id="{5EF6A15E-EBB3-208B-A368-0346DD924D7C}"/>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25150" r="7227" b="-2"/>
          <a:stretch/>
        </p:blipFill>
        <p:spPr>
          <a:xfrm>
            <a:off x="1412683" y="1410208"/>
            <a:ext cx="4348925" cy="3858780"/>
          </a:xfrm>
          <a:prstGeom prst="rect">
            <a:avLst/>
          </a:prstGeom>
        </p:spPr>
      </p:pic>
    </p:spTree>
    <p:extLst>
      <p:ext uri="{BB962C8B-B14F-4D97-AF65-F5344CB8AC3E}">
        <p14:creationId xmlns:p14="http://schemas.microsoft.com/office/powerpoint/2010/main" val="24065110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1C7711F-3983-4AB1-AFDE-96F7C06514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a:extLst>
              <a:ext uri="{FF2B5EF4-FFF2-40B4-BE49-F238E27FC236}">
                <a16:creationId xmlns:a16="http://schemas.microsoft.com/office/drawing/2014/main" id="{89BC9D38-9241-4F71-9B45-73827299E4C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29962" cy="6856214"/>
            <a:chOff x="-15736" y="0"/>
            <a:chExt cx="12229962" cy="6856214"/>
          </a:xfrm>
        </p:grpSpPr>
        <p:pic>
          <p:nvPicPr>
            <p:cNvPr id="14" name="Picture 13">
              <a:extLst>
                <a:ext uri="{FF2B5EF4-FFF2-40B4-BE49-F238E27FC236}">
                  <a16:creationId xmlns:a16="http://schemas.microsoft.com/office/drawing/2014/main" id="{0D302979-39A3-4421-821D-94D6E00BCE8F}"/>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Rectangle 14">
              <a:extLst>
                <a:ext uri="{FF2B5EF4-FFF2-40B4-BE49-F238E27FC236}">
                  <a16:creationId xmlns:a16="http://schemas.microsoft.com/office/drawing/2014/main" id="{68E001BA-C181-4F47-9ABC-DF4C85AB4F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16" name="Picture 15">
              <a:extLst>
                <a:ext uri="{FF2B5EF4-FFF2-40B4-BE49-F238E27FC236}">
                  <a16:creationId xmlns:a16="http://schemas.microsoft.com/office/drawing/2014/main" id="{7EF07F1E-BD52-4B06-A38E-BF29F8E28577}"/>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7" name="Picture 16">
              <a:extLst>
                <a:ext uri="{FF2B5EF4-FFF2-40B4-BE49-F238E27FC236}">
                  <a16:creationId xmlns:a16="http://schemas.microsoft.com/office/drawing/2014/main" id="{A68BE646-889B-49C2-95AF-90BAE5D29A92}"/>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1">
            <a:extLst>
              <a:ext uri="{FF2B5EF4-FFF2-40B4-BE49-F238E27FC236}">
                <a16:creationId xmlns:a16="http://schemas.microsoft.com/office/drawing/2014/main" id="{E0B808DD-1B35-1714-D4FF-AB4DC8C8EFD8}"/>
              </a:ext>
            </a:extLst>
          </p:cNvPr>
          <p:cNvSpPr>
            <a:spLocks noGrp="1"/>
          </p:cNvSpPr>
          <p:nvPr>
            <p:ph type="title"/>
          </p:nvPr>
        </p:nvSpPr>
        <p:spPr>
          <a:xfrm>
            <a:off x="4626508" y="982132"/>
            <a:ext cx="6270090" cy="1303867"/>
          </a:xfrm>
        </p:spPr>
        <p:txBody>
          <a:bodyPr>
            <a:normAutofit/>
          </a:bodyPr>
          <a:lstStyle/>
          <a:p>
            <a:r>
              <a:rPr lang="en-US" dirty="0"/>
              <a:t>Spiritual Thought - Conflict</a:t>
            </a:r>
          </a:p>
        </p:txBody>
      </p:sp>
      <p:sp>
        <p:nvSpPr>
          <p:cNvPr id="10" name="Rectangle 9">
            <a:extLst>
              <a:ext uri="{FF2B5EF4-FFF2-40B4-BE49-F238E27FC236}">
                <a16:creationId xmlns:a16="http://schemas.microsoft.com/office/drawing/2014/main" id="{B3085476-B49E-49ED-87D2-1165E69D26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2644" y="1092200"/>
            <a:ext cx="3059206" cy="4515104"/>
          </a:xfrm>
          <a:prstGeom prst="rect">
            <a:avLst/>
          </a:prstGeom>
          <a:solidFill>
            <a:schemeClr val="bg1"/>
          </a:solidFill>
          <a:ln w="57150" cmpd="thickThin">
            <a:solidFill>
              <a:schemeClr val="tx1">
                <a:lumMod val="50000"/>
                <a:lumOff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9602CC13-E06D-CCF1-9814-EFB0412BBA18}"/>
              </a:ext>
            </a:extLst>
          </p:cNvPr>
          <p:cNvPicPr>
            <a:picLocks noChangeAspect="1"/>
          </p:cNvPicPr>
          <p:nvPr/>
        </p:nvPicPr>
        <p:blipFill rotWithShape="1">
          <a:blip r:embed="rId5"/>
          <a:srcRect l="13552" r="29053"/>
          <a:stretch/>
        </p:blipFill>
        <p:spPr>
          <a:xfrm>
            <a:off x="1412683" y="1410208"/>
            <a:ext cx="2433793" cy="3858780"/>
          </a:xfrm>
          <a:prstGeom prst="rect">
            <a:avLst/>
          </a:prstGeom>
        </p:spPr>
      </p:pic>
      <p:cxnSp>
        <p:nvCxnSpPr>
          <p:cNvPr id="12" name="Straight Connector 11">
            <a:extLst>
              <a:ext uri="{FF2B5EF4-FFF2-40B4-BE49-F238E27FC236}">
                <a16:creationId xmlns:a16="http://schemas.microsoft.com/office/drawing/2014/main" id="{59BA5C68-DFCC-4101-8403-F96781CDDD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26508" y="2400639"/>
            <a:ext cx="6270089" cy="0"/>
          </a:xfrm>
          <a:prstGeom prst="line">
            <a:avLst/>
          </a:prstGeom>
        </p:spPr>
        <p:style>
          <a:lnRef idx="2">
            <a:schemeClr val="accent1"/>
          </a:lnRef>
          <a:fillRef idx="0">
            <a:schemeClr val="accent1"/>
          </a:fillRef>
          <a:effectRef idx="1">
            <a:schemeClr val="accent1"/>
          </a:effectRef>
          <a:fontRef idx="minor">
            <a:schemeClr val="tx1"/>
          </a:fontRef>
        </p:style>
      </p:cxnSp>
      <p:sp>
        <p:nvSpPr>
          <p:cNvPr id="3" name="Content Placeholder 2">
            <a:extLst>
              <a:ext uri="{FF2B5EF4-FFF2-40B4-BE49-F238E27FC236}">
                <a16:creationId xmlns:a16="http://schemas.microsoft.com/office/drawing/2014/main" id="{BE731059-6A6C-163B-E317-633BC5AD242D}"/>
              </a:ext>
            </a:extLst>
          </p:cNvPr>
          <p:cNvSpPr>
            <a:spLocks noGrp="1"/>
          </p:cNvSpPr>
          <p:nvPr>
            <p:ph idx="1"/>
          </p:nvPr>
        </p:nvSpPr>
        <p:spPr>
          <a:xfrm>
            <a:off x="4636482" y="2556932"/>
            <a:ext cx="6260114" cy="3318936"/>
          </a:xfrm>
        </p:spPr>
        <p:txBody>
          <a:bodyPr>
            <a:normAutofit/>
          </a:bodyPr>
          <a:lstStyle/>
          <a:p>
            <a:pPr marL="0" indent="0">
              <a:lnSpc>
                <a:spcPct val="90000"/>
              </a:lnSpc>
              <a:buNone/>
            </a:pPr>
            <a:r>
              <a:rPr lang="en-US" sz="1700" dirty="0"/>
              <a:t>Anger never persuades. Hostility builds no one. Contention never leads to inspired solutions. Regrettably, we sometimes see contentious behavior even within our own ranks. We hear of those who belittle their spouses and children, of those who use angry outbursts to control others, and of those who punish family members with the “silent treatment.” We hear of youth and children who bully and of employees who defame their colleagues.</a:t>
            </a:r>
          </a:p>
          <a:p>
            <a:pPr marL="0" indent="0">
              <a:lnSpc>
                <a:spcPct val="90000"/>
              </a:lnSpc>
              <a:buNone/>
            </a:pPr>
            <a:r>
              <a:rPr lang="en-US" sz="1700" dirty="0"/>
              <a:t>My dear brothers and sisters, this should not be. As disciples of Jesus Christ, we are to be examples of how to interact with others—especially when we have differences of opinion.</a:t>
            </a:r>
          </a:p>
          <a:p>
            <a:pPr marL="0" indent="0">
              <a:lnSpc>
                <a:spcPct val="90000"/>
              </a:lnSpc>
              <a:buNone/>
            </a:pPr>
            <a:r>
              <a:rPr lang="en-US" sz="1700" i="1" dirty="0"/>
              <a:t>Russell M. Nelson - Peacemakers Needed – April 2023</a:t>
            </a:r>
          </a:p>
        </p:txBody>
      </p:sp>
      <p:sp>
        <p:nvSpPr>
          <p:cNvPr id="4" name="Slide Number Placeholder 3">
            <a:extLst>
              <a:ext uri="{FF2B5EF4-FFF2-40B4-BE49-F238E27FC236}">
                <a16:creationId xmlns:a16="http://schemas.microsoft.com/office/drawing/2014/main" id="{5CFA8011-CD32-35A8-E5E2-EC5E6CAB487C}"/>
              </a:ext>
            </a:extLst>
          </p:cNvPr>
          <p:cNvSpPr>
            <a:spLocks noGrp="1"/>
          </p:cNvSpPr>
          <p:nvPr>
            <p:ph type="sldNum" sz="quarter" idx="12"/>
          </p:nvPr>
        </p:nvSpPr>
        <p:spPr>
          <a:xfrm>
            <a:off x="10353901" y="5969000"/>
            <a:ext cx="542697" cy="279400"/>
          </a:xfrm>
        </p:spPr>
        <p:txBody>
          <a:bodyPr>
            <a:normAutofit/>
          </a:bodyPr>
          <a:lstStyle/>
          <a:p>
            <a:pPr>
              <a:spcAft>
                <a:spcPts val="600"/>
              </a:spcAft>
            </a:pPr>
            <a:fld id="{E668C778-7C06-473C-AEEC-EEA638544F6E}" type="slidenum">
              <a:rPr lang="en-US"/>
              <a:pPr>
                <a:spcAft>
                  <a:spcPts val="600"/>
                </a:spcAft>
              </a:pPr>
              <a:t>3</a:t>
            </a:fld>
            <a:endParaRPr lang="en-US"/>
          </a:p>
        </p:txBody>
      </p:sp>
    </p:spTree>
    <p:extLst>
      <p:ext uri="{BB962C8B-B14F-4D97-AF65-F5344CB8AC3E}">
        <p14:creationId xmlns:p14="http://schemas.microsoft.com/office/powerpoint/2010/main" val="1373841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21A1AD-805F-7F27-EE29-B0166867AE11}"/>
              </a:ext>
            </a:extLst>
          </p:cNvPr>
          <p:cNvSpPr>
            <a:spLocks noGrp="1"/>
          </p:cNvSpPr>
          <p:nvPr>
            <p:ph type="title"/>
          </p:nvPr>
        </p:nvSpPr>
        <p:spPr>
          <a:xfrm>
            <a:off x="1055599" y="1055077"/>
            <a:ext cx="2532909" cy="4794578"/>
          </a:xfrm>
        </p:spPr>
        <p:txBody>
          <a:bodyPr>
            <a:normAutofit/>
          </a:bodyPr>
          <a:lstStyle/>
          <a:p>
            <a:r>
              <a:rPr lang="en-US">
                <a:solidFill>
                  <a:srgbClr val="262626"/>
                </a:solidFill>
              </a:rPr>
              <a:t>Agenda</a:t>
            </a:r>
          </a:p>
        </p:txBody>
      </p:sp>
      <p:graphicFrame>
        <p:nvGraphicFramePr>
          <p:cNvPr id="5" name="Content Placeholder 2">
            <a:extLst>
              <a:ext uri="{FF2B5EF4-FFF2-40B4-BE49-F238E27FC236}">
                <a16:creationId xmlns:a16="http://schemas.microsoft.com/office/drawing/2014/main" id="{18152F32-7CDC-047D-8687-C6FB9BA5E036}"/>
              </a:ext>
            </a:extLst>
          </p:cNvPr>
          <p:cNvGraphicFramePr>
            <a:graphicFrameLocks noGrp="1"/>
          </p:cNvGraphicFramePr>
          <p:nvPr>
            <p:ph idx="1"/>
            <p:extLst>
              <p:ext uri="{D42A27DB-BD31-4B8C-83A1-F6EECF244321}">
                <p14:modId xmlns:p14="http://schemas.microsoft.com/office/powerpoint/2010/main" val="4073344456"/>
              </p:ext>
            </p:extLst>
          </p:nvPr>
        </p:nvGraphicFramePr>
        <p:xfrm>
          <a:off x="5470072" y="804670"/>
          <a:ext cx="5914209" cy="524865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8808210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group of logos on a white background&#10;&#10;Description automatically generated">
            <a:extLst>
              <a:ext uri="{FF2B5EF4-FFF2-40B4-BE49-F238E27FC236}">
                <a16:creationId xmlns:a16="http://schemas.microsoft.com/office/drawing/2014/main" id="{74175433-8E61-5EE1-986E-99FAC636B9C9}"/>
              </a:ext>
            </a:extLst>
          </p:cNvPr>
          <p:cNvPicPr>
            <a:picLocks noChangeAspect="1"/>
          </p:cNvPicPr>
          <p:nvPr/>
        </p:nvPicPr>
        <p:blipFill>
          <a:blip r:embed="rId2"/>
          <a:srcRect b="19"/>
          <a:stretch/>
        </p:blipFill>
        <p:spPr>
          <a:xfrm>
            <a:off x="20" y="1282"/>
            <a:ext cx="12191980" cy="6856718"/>
          </a:xfrm>
          <a:prstGeom prst="rect">
            <a:avLst/>
          </a:prstGeom>
        </p:spPr>
      </p:pic>
    </p:spTree>
    <p:extLst>
      <p:ext uri="{BB962C8B-B14F-4D97-AF65-F5344CB8AC3E}">
        <p14:creationId xmlns:p14="http://schemas.microsoft.com/office/powerpoint/2010/main" val="27580186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3E3CED3-8830-45C9-8D6C-F4ECADD4F1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2427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erson smiling at the camera&#10;&#10;Description automatically generated">
            <a:extLst>
              <a:ext uri="{FF2B5EF4-FFF2-40B4-BE49-F238E27FC236}">
                <a16:creationId xmlns:a16="http://schemas.microsoft.com/office/drawing/2014/main" id="{5E08E6BE-1AF3-280C-FE5F-5142F01D3FC8}"/>
              </a:ext>
            </a:extLst>
          </p:cNvPr>
          <p:cNvPicPr>
            <a:picLocks noChangeAspect="1"/>
          </p:cNvPicPr>
          <p:nvPr/>
        </p:nvPicPr>
        <p:blipFill>
          <a:blip r:embed="rId3"/>
          <a:stretch>
            <a:fillRect/>
          </a:stretch>
        </p:blipFill>
        <p:spPr>
          <a:xfrm>
            <a:off x="4314378" y="666795"/>
            <a:ext cx="3563244" cy="5524411"/>
          </a:xfrm>
          <a:prstGeom prst="rect">
            <a:avLst/>
          </a:prstGeom>
        </p:spPr>
      </p:pic>
      <p:sp>
        <p:nvSpPr>
          <p:cNvPr id="12" name="Rectangle 11">
            <a:extLst>
              <a:ext uri="{FF2B5EF4-FFF2-40B4-BE49-F238E27FC236}">
                <a16:creationId xmlns:a16="http://schemas.microsoft.com/office/drawing/2014/main" id="{66F2D62A-C66C-42DF-8C05-99B0B1A8BE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4611" y="350556"/>
            <a:ext cx="11542779" cy="6156888"/>
          </a:xfrm>
          <a:prstGeom prst="rect">
            <a:avLst/>
          </a:prstGeom>
          <a:noFill/>
          <a:ln w="25400" cap="flat">
            <a:solidFill>
              <a:srgbClr val="FCF791"/>
            </a:solidFill>
            <a:miter lim="800000"/>
          </a:ln>
        </p:spPr>
        <p:style>
          <a:lnRef idx="1">
            <a:schemeClr val="accent1"/>
          </a:lnRef>
          <a:fillRef idx="3">
            <a:schemeClr val="accent1"/>
          </a:fillRef>
          <a:effectRef idx="2">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18574170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57" name="Group 1056">
            <a:extLst>
              <a:ext uri="{FF2B5EF4-FFF2-40B4-BE49-F238E27FC236}">
                <a16:creationId xmlns:a16="http://schemas.microsoft.com/office/drawing/2014/main" id="{749C117F-F390-437B-ADB0-57E87EFF34F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6934" y="0"/>
            <a:ext cx="12231160" cy="6856214"/>
            <a:chOff x="-16934" y="0"/>
            <a:chExt cx="12231160" cy="6856214"/>
          </a:xfrm>
        </p:grpSpPr>
        <p:pic>
          <p:nvPicPr>
            <p:cNvPr id="1034" name="Picture 1033">
              <a:extLst>
                <a:ext uri="{FF2B5EF4-FFF2-40B4-BE49-F238E27FC236}">
                  <a16:creationId xmlns:a16="http://schemas.microsoft.com/office/drawing/2014/main" id="{A7EF42F8-2417-49A6-95CE-DE9503B0AA66}"/>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059" name="Rectangle 1058">
              <a:extLst>
                <a:ext uri="{FF2B5EF4-FFF2-40B4-BE49-F238E27FC236}">
                  <a16:creationId xmlns:a16="http://schemas.microsoft.com/office/drawing/2014/main" id="{AC6F623B-2003-4AED-B02F-541A150EC1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1036" name="Picture 1035">
              <a:extLst>
                <a:ext uri="{FF2B5EF4-FFF2-40B4-BE49-F238E27FC236}">
                  <a16:creationId xmlns:a16="http://schemas.microsoft.com/office/drawing/2014/main" id="{CD11837A-4F3D-419F-ACE2-E80B1EA2846F}"/>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1061" name="Picture 1060">
              <a:extLst>
                <a:ext uri="{FF2B5EF4-FFF2-40B4-BE49-F238E27FC236}">
                  <a16:creationId xmlns:a16="http://schemas.microsoft.com/office/drawing/2014/main" id="{B9411D1A-7E2C-4A36-BE32-BF7A8E130723}"/>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cxnSp>
        <p:nvCxnSpPr>
          <p:cNvPr id="1063" name="Straight Connector 1062">
            <a:extLst>
              <a:ext uri="{FF2B5EF4-FFF2-40B4-BE49-F238E27FC236}">
                <a16:creationId xmlns:a16="http://schemas.microsoft.com/office/drawing/2014/main" id="{20742BC3-654B-4E41-9A6A-73A42E47763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
        <p:nvSpPr>
          <p:cNvPr id="1065" name="Rectangle 1064">
            <a:extLst>
              <a:ext uri="{FF2B5EF4-FFF2-40B4-BE49-F238E27FC236}">
                <a16:creationId xmlns:a16="http://schemas.microsoft.com/office/drawing/2014/main" id="{1CD07172-CD61-45EB-BEE3-F644503E5C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88952" cy="6858000"/>
          </a:xfrm>
          <a:prstGeom prst="rect">
            <a:avLst/>
          </a:prstGeom>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p>
        </p:txBody>
      </p:sp>
      <p:sp>
        <p:nvSpPr>
          <p:cNvPr id="1066" name="Rectangle 1065">
            <a:extLst>
              <a:ext uri="{FF2B5EF4-FFF2-40B4-BE49-F238E27FC236}">
                <a16:creationId xmlns:a16="http://schemas.microsoft.com/office/drawing/2014/main" id="{1EADA5DB-ED12-413A-AAB5-6A8D1152E6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6138" y="496090"/>
            <a:ext cx="3823215" cy="5883295"/>
          </a:xfrm>
          <a:prstGeom prst="rect">
            <a:avLst/>
          </a:prstGeom>
          <a:blipFill dpi="0" rotWithShape="1">
            <a:blip r:embed="rId4"/>
            <a:srcRect/>
            <a:tile tx="0" ty="0" sx="100000" sy="100000" flip="none" algn="tl"/>
          </a:blipFill>
          <a:ln>
            <a:noFill/>
          </a:ln>
          <a:effectLst>
            <a:outerShdw blurRad="114300" dist="127000" dir="5400000" sx="99000" sy="99000" algn="t" rotWithShape="0">
              <a:prstClr val="black">
                <a:alpha val="40000"/>
              </a:prstClr>
            </a:outerShdw>
          </a:effectLst>
          <a:scene3d>
            <a:camera prst="orthographicFront"/>
            <a:lightRig rig="twoPt" dir="t"/>
          </a:scene3d>
          <a:sp3d contourW="6350">
            <a:bevelT w="12700" h="0" prst="coolSlant"/>
            <a:contourClr>
              <a:schemeClr val="bg2"/>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7" name="Rectangle 1066">
            <a:extLst>
              <a:ext uri="{FF2B5EF4-FFF2-40B4-BE49-F238E27FC236}">
                <a16:creationId xmlns:a16="http://schemas.microsoft.com/office/drawing/2014/main" id="{8BA45E5C-ACB9-49E8-B4DB-5255C23766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8012" y="609602"/>
            <a:ext cx="3552006"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C3D287DF-A51D-F271-CC02-DC5D505E362C}"/>
              </a:ext>
            </a:extLst>
          </p:cNvPr>
          <p:cNvSpPr>
            <a:spLocks noGrp="1"/>
          </p:cNvSpPr>
          <p:nvPr>
            <p:ph type="title"/>
          </p:nvPr>
        </p:nvSpPr>
        <p:spPr>
          <a:xfrm>
            <a:off x="826852" y="872061"/>
            <a:ext cx="3073940" cy="3436688"/>
          </a:xfrm>
        </p:spPr>
        <p:txBody>
          <a:bodyPr vert="horz" lIns="91440" tIns="45720" rIns="91440" bIns="45720" rtlCol="0" anchor="b">
            <a:normAutofit/>
          </a:bodyPr>
          <a:lstStyle/>
          <a:p>
            <a:r>
              <a:rPr lang="en-US">
                <a:solidFill>
                  <a:srgbClr val="262626"/>
                </a:solidFill>
              </a:rPr>
              <a:t>Emotional Intelligence</a:t>
            </a:r>
          </a:p>
        </p:txBody>
      </p:sp>
      <p:sp useBgFill="1">
        <p:nvSpPr>
          <p:cNvPr id="1068" name="Rectangle 1067">
            <a:extLst>
              <a:ext uri="{FF2B5EF4-FFF2-40B4-BE49-F238E27FC236}">
                <a16:creationId xmlns:a16="http://schemas.microsoft.com/office/drawing/2014/main" id="{857E618C-1D7B-4A51-90C1-6106CD8A1A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95491" y="0"/>
            <a:ext cx="7396509"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Emotional Intelligence Has 12 Elements. Which Do You Need to Work On?">
            <a:extLst>
              <a:ext uri="{FF2B5EF4-FFF2-40B4-BE49-F238E27FC236}">
                <a16:creationId xmlns:a16="http://schemas.microsoft.com/office/drawing/2014/main" id="{2C925EFD-360F-FD2B-6237-184541868CC1}"/>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5886627" y="609602"/>
            <a:ext cx="5196606" cy="55877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46813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BEA06B-0B73-41DA-7FF7-07576E3A63BF}"/>
              </a:ext>
            </a:extLst>
          </p:cNvPr>
          <p:cNvSpPr>
            <a:spLocks noGrp="1"/>
          </p:cNvSpPr>
          <p:nvPr>
            <p:ph type="title"/>
          </p:nvPr>
        </p:nvSpPr>
        <p:spPr>
          <a:xfrm>
            <a:off x="1295402" y="982132"/>
            <a:ext cx="9601196" cy="1303867"/>
          </a:xfrm>
        </p:spPr>
        <p:txBody>
          <a:bodyPr>
            <a:normAutofit/>
          </a:bodyPr>
          <a:lstStyle/>
          <a:p>
            <a:r>
              <a:rPr lang="en-US" dirty="0">
                <a:solidFill>
                  <a:srgbClr val="262626"/>
                </a:solidFill>
              </a:rPr>
              <a:t>Time Management – Final Thoughts</a:t>
            </a:r>
          </a:p>
        </p:txBody>
      </p:sp>
      <p:graphicFrame>
        <p:nvGraphicFramePr>
          <p:cNvPr id="4" name="Content Placeholder 3">
            <a:extLst>
              <a:ext uri="{FF2B5EF4-FFF2-40B4-BE49-F238E27FC236}">
                <a16:creationId xmlns:a16="http://schemas.microsoft.com/office/drawing/2014/main" id="{9AD3417D-425C-7DC4-AB75-385652C562F3}"/>
              </a:ext>
            </a:extLst>
          </p:cNvPr>
          <p:cNvGraphicFramePr>
            <a:graphicFrameLocks noGrp="1"/>
          </p:cNvGraphicFramePr>
          <p:nvPr>
            <p:ph idx="1"/>
            <p:extLst>
              <p:ext uri="{D42A27DB-BD31-4B8C-83A1-F6EECF244321}">
                <p14:modId xmlns:p14="http://schemas.microsoft.com/office/powerpoint/2010/main" val="55032244"/>
              </p:ext>
            </p:extLst>
          </p:nvPr>
        </p:nvGraphicFramePr>
        <p:xfrm>
          <a:off x="1295400" y="2772384"/>
          <a:ext cx="9601197" cy="287488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0671172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FD89D-4B80-9977-C43D-F230BC20DE99}"/>
              </a:ext>
            </a:extLst>
          </p:cNvPr>
          <p:cNvSpPr>
            <a:spLocks noGrp="1"/>
          </p:cNvSpPr>
          <p:nvPr>
            <p:ph type="title"/>
          </p:nvPr>
        </p:nvSpPr>
        <p:spPr>
          <a:xfrm>
            <a:off x="6094412" y="982132"/>
            <a:ext cx="4802185" cy="1303867"/>
          </a:xfrm>
        </p:spPr>
        <p:txBody>
          <a:bodyPr>
            <a:normAutofit/>
          </a:bodyPr>
          <a:lstStyle/>
          <a:p>
            <a:r>
              <a:rPr lang="en-US" dirty="0"/>
              <a:t>Unit 3 (Weeks 5-8)</a:t>
            </a:r>
          </a:p>
        </p:txBody>
      </p:sp>
      <p:pic>
        <p:nvPicPr>
          <p:cNvPr id="5" name="Picture 4" descr="Long shot of a road&#10;&#10;Description automatically generated">
            <a:extLst>
              <a:ext uri="{FF2B5EF4-FFF2-40B4-BE49-F238E27FC236}">
                <a16:creationId xmlns:a16="http://schemas.microsoft.com/office/drawing/2014/main" id="{057E0B83-134E-CEEC-127E-49D28C401F0B}"/>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12933" r="20004" b="-2"/>
          <a:stretch/>
        </p:blipFill>
        <p:spPr>
          <a:xfrm>
            <a:off x="1412683" y="1410208"/>
            <a:ext cx="3876801" cy="3858780"/>
          </a:xfrm>
          <a:prstGeom prst="rect">
            <a:avLst/>
          </a:prstGeom>
        </p:spPr>
      </p:pic>
      <p:sp>
        <p:nvSpPr>
          <p:cNvPr id="3" name="Content Placeholder 2">
            <a:extLst>
              <a:ext uri="{FF2B5EF4-FFF2-40B4-BE49-F238E27FC236}">
                <a16:creationId xmlns:a16="http://schemas.microsoft.com/office/drawing/2014/main" id="{579DFA85-D958-5F52-3D39-085FCFAA6C1C}"/>
              </a:ext>
            </a:extLst>
          </p:cNvPr>
          <p:cNvSpPr>
            <a:spLocks noGrp="1"/>
          </p:cNvSpPr>
          <p:nvPr>
            <p:ph idx="1"/>
          </p:nvPr>
        </p:nvSpPr>
        <p:spPr>
          <a:xfrm>
            <a:off x="6094412" y="2556932"/>
            <a:ext cx="4802184" cy="3318936"/>
          </a:xfrm>
        </p:spPr>
        <p:txBody>
          <a:bodyPr>
            <a:normAutofit fontScale="92500" lnSpcReduction="10000"/>
          </a:bodyPr>
          <a:lstStyle/>
          <a:p>
            <a:pPr>
              <a:lnSpc>
                <a:spcPct val="90000"/>
              </a:lnSpc>
            </a:pPr>
            <a:r>
              <a:rPr lang="en-US" dirty="0"/>
              <a:t>Week 5 – Learn about Conflict and Commitment</a:t>
            </a:r>
          </a:p>
          <a:p>
            <a:pPr lvl="1">
              <a:lnSpc>
                <a:spcPct val="90000"/>
              </a:lnSpc>
            </a:pPr>
            <a:r>
              <a:rPr lang="en-US" dirty="0"/>
              <a:t>Kimberly (TA) will run class on Wednesday</a:t>
            </a:r>
          </a:p>
          <a:p>
            <a:pPr>
              <a:lnSpc>
                <a:spcPct val="90000"/>
              </a:lnSpc>
            </a:pPr>
            <a:r>
              <a:rPr lang="en-US" dirty="0"/>
              <a:t>Week 6 – Team Project: Brainstorming Problems</a:t>
            </a:r>
          </a:p>
          <a:p>
            <a:pPr>
              <a:lnSpc>
                <a:spcPct val="90000"/>
              </a:lnSpc>
            </a:pPr>
            <a:r>
              <a:rPr lang="en-US" dirty="0"/>
              <a:t>Week 7 – Team Project: Identifying Solutions</a:t>
            </a:r>
          </a:p>
          <a:p>
            <a:pPr>
              <a:lnSpc>
                <a:spcPct val="90000"/>
              </a:lnSpc>
            </a:pPr>
            <a:r>
              <a:rPr lang="en-US" dirty="0"/>
              <a:t>Week 8 – Team Project: Proposing a Plan + Group Presentations (6/12)</a:t>
            </a:r>
          </a:p>
        </p:txBody>
      </p:sp>
      <p:sp>
        <p:nvSpPr>
          <p:cNvPr id="6" name="TextBox 5">
            <a:extLst>
              <a:ext uri="{FF2B5EF4-FFF2-40B4-BE49-F238E27FC236}">
                <a16:creationId xmlns:a16="http://schemas.microsoft.com/office/drawing/2014/main" id="{E3110A29-AA95-02EB-1D46-9366B47BEA51}"/>
              </a:ext>
            </a:extLst>
          </p:cNvPr>
          <p:cNvSpPr txBox="1"/>
          <p:nvPr/>
        </p:nvSpPr>
        <p:spPr>
          <a:xfrm>
            <a:off x="2762831" y="5068933"/>
            <a:ext cx="2526653" cy="200055"/>
          </a:xfrm>
          <a:prstGeom prst="rect">
            <a:avLst/>
          </a:prstGeom>
          <a:solidFill>
            <a:srgbClr val="000000"/>
          </a:solidFill>
        </p:spPr>
        <p:txBody>
          <a:bodyPr wrap="none" rtlCol="0">
            <a:spAutoFit/>
          </a:bodyPr>
          <a:lstStyle/>
          <a:p>
            <a:pPr algn="r">
              <a:spcAft>
                <a:spcPts val="600"/>
              </a:spcAft>
            </a:pPr>
            <a:r>
              <a:rPr lang="en-US" sz="700">
                <a:solidFill>
                  <a:srgbClr val="FFFFFF"/>
                </a:solidFill>
                <a:hlinkClick r:id="rId3" tooltip="http://flickr.com/photos/sixsteps/299745355">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4" tooltip="https://creativecommons.org/licenses/by-nc-nd/3.0/">
                  <a:extLst>
                    <a:ext uri="{A12FA001-AC4F-418D-AE19-62706E023703}">
                      <ahyp:hlinkClr xmlns:ahyp="http://schemas.microsoft.com/office/drawing/2018/hyperlinkcolor" val="tx"/>
                    </a:ext>
                  </a:extLst>
                </a:hlinkClick>
              </a:rPr>
              <a:t>CC BY-NC-ND</a:t>
            </a:r>
            <a:endParaRPr lang="en-US" sz="700">
              <a:solidFill>
                <a:srgbClr val="FFFFFF"/>
              </a:solidFill>
            </a:endParaRPr>
          </a:p>
        </p:txBody>
      </p:sp>
    </p:spTree>
    <p:extLst>
      <p:ext uri="{BB962C8B-B14F-4D97-AF65-F5344CB8AC3E}">
        <p14:creationId xmlns:p14="http://schemas.microsoft.com/office/powerpoint/2010/main" val="226147627"/>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EB489F29A718C4D88051B41540A638A" ma:contentTypeVersion="4" ma:contentTypeDescription="Create a new document." ma:contentTypeScope="" ma:versionID="579dc37ee1aa4cd3aabca0e71d8c2012">
  <xsd:schema xmlns:xsd="http://www.w3.org/2001/XMLSchema" xmlns:xs="http://www.w3.org/2001/XMLSchema" xmlns:p="http://schemas.microsoft.com/office/2006/metadata/properties" xmlns:ns2="4f283d96-361e-493a-98cc-9811c45f92ff" targetNamespace="http://schemas.microsoft.com/office/2006/metadata/properties" ma:root="true" ma:fieldsID="32c94487416548a8025d8b11f23711af" ns2:_="">
    <xsd:import namespace="4f283d96-361e-493a-98cc-9811c45f92ff"/>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f283d96-361e-493a-98cc-9811c45f92f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0691BF02-148F-4B3C-949E-A3C4E00DB2FE}"/>
</file>

<file path=customXml/itemProps2.xml><?xml version="1.0" encoding="utf-8"?>
<ds:datastoreItem xmlns:ds="http://schemas.openxmlformats.org/officeDocument/2006/customXml" ds:itemID="{D94C6229-8A9B-4009-AD01-7CF96E64DE8B}"/>
</file>

<file path=customXml/itemProps3.xml><?xml version="1.0" encoding="utf-8"?>
<ds:datastoreItem xmlns:ds="http://schemas.openxmlformats.org/officeDocument/2006/customXml" ds:itemID="{94A9939D-AAD3-4A0F-993A-9B16C4F8F05F}"/>
</file>

<file path=docProps/app.xml><?xml version="1.0" encoding="utf-8"?>
<Properties xmlns="http://schemas.openxmlformats.org/officeDocument/2006/extended-properties" xmlns:vt="http://schemas.openxmlformats.org/officeDocument/2006/docPropsVTypes">
  <Template>Organic</Template>
  <TotalTime>1224</TotalTime>
  <Words>1459</Words>
  <Application>Microsoft Office PowerPoint</Application>
  <PresentationFormat>Widescreen</PresentationFormat>
  <Paragraphs>156</Paragraphs>
  <Slides>27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27</vt:i4>
      </vt:variant>
    </vt:vector>
  </HeadingPairs>
  <TitlesOfParts>
    <vt:vector size="31" baseType="lpstr">
      <vt:lpstr>Arial</vt:lpstr>
      <vt:lpstr>Calibri</vt:lpstr>
      <vt:lpstr>Garamond</vt:lpstr>
      <vt:lpstr>Organic</vt:lpstr>
      <vt:lpstr>CSE 170 Technical Teamwork Fall 2024</vt:lpstr>
      <vt:lpstr>Opening Prayer</vt:lpstr>
      <vt:lpstr>Spiritual Thought - Conflict</vt:lpstr>
      <vt:lpstr>Agenda</vt:lpstr>
      <vt:lpstr>PowerPoint Presentation</vt:lpstr>
      <vt:lpstr>PowerPoint Presentation</vt:lpstr>
      <vt:lpstr>Emotional Intelligence</vt:lpstr>
      <vt:lpstr>Time Management – Final Thoughts</vt:lpstr>
      <vt:lpstr>Unit 3 (Weeks 5-8)</vt:lpstr>
      <vt:lpstr>Assignments – Week 5</vt:lpstr>
      <vt:lpstr>Teamwork - Commitment</vt:lpstr>
      <vt:lpstr>Saying “No”</vt:lpstr>
      <vt:lpstr>Saying “Yes” With Commitment</vt:lpstr>
      <vt:lpstr>Saying “Yes” With Commitment</vt:lpstr>
      <vt:lpstr>Commitment at Work –  Personal Story</vt:lpstr>
      <vt:lpstr>Group Discussion</vt:lpstr>
      <vt:lpstr>Conflict Management</vt:lpstr>
      <vt:lpstr>What is Conflict?</vt:lpstr>
      <vt:lpstr>Conflict Resolution Styles</vt:lpstr>
      <vt:lpstr>Conflict Resolution Styles</vt:lpstr>
      <vt:lpstr>Passive Aggression and Avoidance</vt:lpstr>
      <vt:lpstr>Managing Conflict – The Right Way</vt:lpstr>
      <vt:lpstr>Psychological Safety</vt:lpstr>
      <vt:lpstr>6 Skills for Managing Conflict</vt:lpstr>
      <vt:lpstr>6 Skills for Managing Conflict</vt:lpstr>
      <vt:lpstr>Group Discussion</vt:lpstr>
      <vt:lpstr>Next Time</vt:lpstr>
    </vt:vector>
  </TitlesOfParts>
  <Company>Brigham Young University Idaho</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CSE 170 Technical Teamwork Fall 2023</dc:title>
  <dc:creator>Briggs, Quinn</dc:creator>
  <cp:lastModifiedBy>Briggs, Quinn</cp:lastModifiedBy>
  <cp:revision>1</cp:revision>
  <dcterms:created xsi:type="dcterms:W3CDTF">2023-09-09T20:49:10Z</dcterms:created>
  <dcterms:modified xsi:type="dcterms:W3CDTF">2024-10-11T20:58:29Z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0x0101007EB489F29A718C4D88051B41540A638A</vt:lpwstr>
  </property>
</Properties>
</file>

<file path=docProps/thumbnail.jpeg>
</file>